
<file path=[Content_Types].xml><?xml version="1.0" encoding="utf-8"?>
<Types xmlns="http://schemas.openxmlformats.org/package/2006/content-types">
  <Default Extension="wav" ContentType="audio/x-wav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3"/>
    <p:sldId id="258" r:id="rId4"/>
    <p:sldId id="259" r:id="rId5"/>
    <p:sldId id="261" r:id="rId6"/>
    <p:sldId id="263" r:id="rId7"/>
    <p:sldId id="262" r:id="rId8"/>
    <p:sldId id="264" r:id="rId9"/>
    <p:sldId id="267" r:id="rId11"/>
    <p:sldId id="274" r:id="rId12"/>
    <p:sldId id="275" r:id="rId13"/>
    <p:sldId id="285" r:id="rId14"/>
  </p:sldIdLst>
  <p:sldSz cx="12192000" cy="6858000"/>
  <p:notesSz cx="6858000" cy="9144000"/>
  <p:custShowLst>
    <p:custShow name="Custom show 1" id="0">
      <p:sldLst>
        <p:sld r:id="rId3"/>
        <p:sld r:id="rId4"/>
        <p:sld r:id="rId5"/>
        <p:sld r:id="rId6"/>
        <p:sld r:id="rId7"/>
        <p:sld r:id="rId8"/>
        <p:sld r:id="rId9"/>
        <p:sld r:id="rId11"/>
        <p:sld r:id="rId12"/>
        <p:sld r:id="rId13"/>
        <p:sld r:id="rId14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hUgi6l4Zz0dTB7/63KNndg==" hashData="6EVyuYlGH+xw2nFbcfLd4zct4Ok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11.xml"/><Relationship Id="rId1" Type="http://schemas.openxmlformats.org/officeDocument/2006/relationships/slide" Target="slide1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11.xml"/><Relationship Id="rId1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11.xml"/><Relationship Id="rId1" Type="http://schemas.openxmlformats.org/officeDocument/2006/relationships/slide" Target="slide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11.xml"/><Relationship Id="rId1" Type="http://schemas.openxmlformats.org/officeDocument/2006/relationships/slide" Target="slide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11.xml"/><Relationship Id="rId1" Type="http://schemas.openxmlformats.org/officeDocument/2006/relationships/slide" Target="slide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10.xml"/><Relationship Id="rId1" Type="http://schemas.openxmlformats.org/officeDocument/2006/relationships/slide" Target="slide11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slide" Target="slide10.xml"/><Relationship Id="rId1" Type="http://schemas.openxmlformats.org/officeDocument/2006/relationships/slide" Target="slide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11.xml"/><Relationship Id="rId1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audio" Target="../media/audio1.wav"/><Relationship Id="rId3" Type="http://schemas.openxmlformats.org/officeDocument/2006/relationships/slide" Target="slide1.xml"/><Relationship Id="rId2" Type="http://schemas.openxmlformats.org/officeDocument/2006/relationships/slide" Target="slide11.xml"/><Relationship Id="rId1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206500" y="2671445"/>
            <a:ext cx="9423400" cy="268795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76200">
            <a:solidFill>
              <a:schemeClr val="tx1"/>
            </a:solidFill>
          </a:ln>
        </p:spPr>
        <p:style>
          <a:lnRef idx="0">
            <a:srgbClr val="FFFFFF"/>
          </a:lnRef>
          <a:fillRef idx="3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6" name="Text Box 5"/>
          <p:cNvSpPr txBox="1"/>
          <p:nvPr/>
        </p:nvSpPr>
        <p:spPr>
          <a:xfrm>
            <a:off x="1045210" y="504190"/>
            <a:ext cx="10680065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/>
              <a:t>1. Kulomusho lolandzelako shano kutsi hloboni yesichasiso lesi lesicindzetelwe:</a:t>
            </a:r>
            <a:endParaRPr lang="en-US" sz="2400" b="1"/>
          </a:p>
          <a:p>
            <a:r>
              <a:rPr lang="en-US" sz="2400" b="1"/>
              <a:t> </a:t>
            </a:r>
            <a:endParaRPr lang="en-US" sz="2400"/>
          </a:p>
          <a:p>
            <a:r>
              <a:rPr lang="en-US" sz="3200"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Beyicinisekisa  kutsi tintfo tihamba ngendlela yekulandzela emasiko nemihambo </a:t>
            </a:r>
            <a:r>
              <a:rPr lang="en-US" sz="2800" b="1" u="sng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</a:rPr>
              <a:t>yaso</a:t>
            </a:r>
            <a:endParaRPr lang="en-US" sz="2800" b="1" u="sng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18" name="Action Button: Custom 17">
            <a:hlinkClick r:id="rId1" action="ppaction://hlinksldjump"/>
          </p:cNvPr>
          <p:cNvSpPr/>
          <p:nvPr/>
        </p:nvSpPr>
        <p:spPr>
          <a:xfrm>
            <a:off x="1858010" y="3135630"/>
            <a:ext cx="3763645" cy="586740"/>
          </a:xfrm>
          <a:prstGeom prst="actionButtonBlank">
            <a:avLst/>
          </a:prstGeom>
          <a:solidFill>
            <a:schemeClr val="accent2"/>
          </a:solidFill>
          <a:ln w="76200">
            <a:solidFill>
              <a:schemeClr val="bg1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/>
              <a:t>Sabito sekukhomba</a:t>
            </a:r>
            <a:endParaRPr lang="en-US" sz="2800" b="1"/>
          </a:p>
        </p:txBody>
      </p:sp>
      <p:sp>
        <p:nvSpPr>
          <p:cNvPr id="2" name="Action Button: Custom 1">
            <a:hlinkClick r:id="rId1" action="ppaction://hlinksldjump"/>
          </p:cNvPr>
          <p:cNvSpPr/>
          <p:nvPr/>
        </p:nvSpPr>
        <p:spPr>
          <a:xfrm>
            <a:off x="6176645" y="4308475"/>
            <a:ext cx="3599180" cy="586740"/>
          </a:xfrm>
          <a:prstGeom prst="actionButtonBlank">
            <a:avLst/>
          </a:prstGeom>
          <a:solidFill>
            <a:schemeClr val="accent2"/>
          </a:solidFill>
          <a:ln w="76200">
            <a:solidFill>
              <a:schemeClr val="bg1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/>
              <a:t>Sentakutsi</a:t>
            </a:r>
            <a:endParaRPr lang="en-US" sz="2800" b="1"/>
          </a:p>
        </p:txBody>
      </p:sp>
      <p:sp>
        <p:nvSpPr>
          <p:cNvPr id="3" name="Action Button: Custom 2">
            <a:hlinkClick r:id="rId2" action="ppaction://hlinksldjump"/>
          </p:cNvPr>
          <p:cNvSpPr/>
          <p:nvPr/>
        </p:nvSpPr>
        <p:spPr>
          <a:xfrm>
            <a:off x="6176645" y="3135630"/>
            <a:ext cx="3736340" cy="586740"/>
          </a:xfrm>
          <a:prstGeom prst="actionButtonBlank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scaled="0"/>
          </a:gradFill>
          <a:ln w="76200">
            <a:solidFill>
              <a:schemeClr val="bg1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/>
              <a:t>Sabito sebuniyo</a:t>
            </a:r>
            <a:endParaRPr lang="en-US" sz="2800" b="1"/>
          </a:p>
        </p:txBody>
      </p:sp>
      <p:sp>
        <p:nvSpPr>
          <p:cNvPr id="4" name="Action Button: Custom 3">
            <a:hlinkClick r:id="rId1" action="ppaction://hlinksldjump"/>
          </p:cNvPr>
          <p:cNvSpPr/>
          <p:nvPr/>
        </p:nvSpPr>
        <p:spPr>
          <a:xfrm>
            <a:off x="1858010" y="4308475"/>
            <a:ext cx="3763645" cy="586740"/>
          </a:xfrm>
          <a:prstGeom prst="actionButtonBlank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scaled="0"/>
          </a:gradFill>
          <a:ln w="76200">
            <a:solidFill>
              <a:schemeClr val="bg1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/>
              <a:t>Sabito selucobo</a:t>
            </a:r>
            <a:endParaRPr lang="en-US" sz="2800" b="1"/>
          </a:p>
        </p:txBody>
      </p:sp>
      <p:sp>
        <p:nvSpPr>
          <p:cNvPr id="8" name="Action Button: Custom 7">
            <a:hlinkClick r:id="" action="ppaction://hlinkshowjump?jump=nextslide"/>
          </p:cNvPr>
          <p:cNvSpPr/>
          <p:nvPr/>
        </p:nvSpPr>
        <p:spPr>
          <a:xfrm>
            <a:off x="9067800" y="5596890"/>
            <a:ext cx="2469515" cy="873125"/>
          </a:xfrm>
          <a:prstGeom prst="actionButtonBlank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4000" b="1">
                <a:solidFill>
                  <a:schemeClr val="tx1"/>
                </a:solidFill>
              </a:rPr>
              <a:t>Chubeka</a:t>
            </a:r>
            <a:endParaRPr lang="en-US" sz="4000" b="1">
              <a:solidFill>
                <a:schemeClr val="tx1"/>
              </a:solidFill>
            </a:endParaRPr>
          </a:p>
        </p:txBody>
      </p:sp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b="1">
                <a:sym typeface="+mn-ea"/>
              </a:rPr>
              <a:t>Email: ndinisamo@gmail.com                             Cell No.  0647562844</a:t>
            </a:r>
            <a:endParaRPr lang="en-US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" name="Plus 11"/>
          <p:cNvSpPr/>
          <p:nvPr/>
        </p:nvSpPr>
        <p:spPr>
          <a:xfrm rot="17940000">
            <a:off x="4634865" y="991870"/>
            <a:ext cx="4068445" cy="360426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3" name="Action Button: Custom 12">
            <a:hlinkClick r:id="" action="ppaction://hlinkshowjump?jump=lastslideviewed">
              <a:snd r:embed="rId1" name="explode.wav"/>
            </a:hlinkClick>
          </p:cNvPr>
          <p:cNvSpPr/>
          <p:nvPr/>
        </p:nvSpPr>
        <p:spPr>
          <a:xfrm>
            <a:off x="1035685" y="5242560"/>
            <a:ext cx="3232150" cy="1090930"/>
          </a:xfrm>
          <a:prstGeom prst="actionButtonBlank">
            <a:avLst/>
          </a:prstGeom>
          <a:solidFill>
            <a:schemeClr val="tx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4400" b="1"/>
              <a:t>EMUVA</a:t>
            </a:r>
            <a:endParaRPr lang="en-US" sz="4400" b="1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Action Button: Custom 12">
            <a:hlinkClick r:id="" action="ppaction://hlinkshowjump?jump=lastslideviewed">
              <a:snd r:embed="rId1" name="hammer.wav"/>
            </a:hlinkClick>
          </p:cNvPr>
          <p:cNvSpPr/>
          <p:nvPr/>
        </p:nvSpPr>
        <p:spPr>
          <a:xfrm>
            <a:off x="1035685" y="5242560"/>
            <a:ext cx="3232150" cy="1090930"/>
          </a:xfrm>
          <a:prstGeom prst="actionButtonBlank">
            <a:avLst/>
          </a:prstGeom>
          <a:solidFill>
            <a:schemeClr val="tx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4400" b="1"/>
              <a:t>EMUVA</a:t>
            </a:r>
            <a:endParaRPr lang="en-US" sz="4400" b="1"/>
          </a:p>
        </p:txBody>
      </p:sp>
      <p:sp>
        <p:nvSpPr>
          <p:cNvPr id="2" name="L-Shape 1"/>
          <p:cNvSpPr/>
          <p:nvPr/>
        </p:nvSpPr>
        <p:spPr>
          <a:xfrm rot="18960000">
            <a:off x="4620260" y="1760220"/>
            <a:ext cx="4415155" cy="1821180"/>
          </a:xfrm>
          <a:prstGeom prst="corner">
            <a:avLst>
              <a:gd name="adj1" fmla="val 37350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b="1">
                <a:sym typeface="+mn-ea"/>
              </a:rPr>
              <a:t>Email: ndinisamo@gmail.com                             Cell No.  0647562844</a:t>
            </a:r>
            <a:endParaRPr lang="en-US" b="1"/>
          </a:p>
        </p:txBody>
      </p:sp>
      <p:sp>
        <p:nvSpPr>
          <p:cNvPr id="19" name="Rounded Rectangle 18"/>
          <p:cNvSpPr/>
          <p:nvPr/>
        </p:nvSpPr>
        <p:spPr>
          <a:xfrm>
            <a:off x="2221865" y="2380615"/>
            <a:ext cx="7501890" cy="235013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76200">
            <a:solidFill>
              <a:schemeClr val="tx1"/>
            </a:solidFill>
          </a:ln>
        </p:spPr>
        <p:style>
          <a:lnRef idx="0">
            <a:srgbClr val="FFFFFF"/>
          </a:lnRef>
          <a:fillRef idx="3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6" name="Text Box 5"/>
          <p:cNvSpPr txBox="1"/>
          <p:nvPr/>
        </p:nvSpPr>
        <p:spPr>
          <a:xfrm>
            <a:off x="296545" y="504190"/>
            <a:ext cx="11591925" cy="1876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2800" b="1"/>
              <a:t>2. </a:t>
            </a:r>
            <a:r>
              <a:rPr lang="en-US" sz="2400" b="1"/>
              <a:t>Shano kutsi hlobo luni lwelubito  leli lelicindzetelwe kulomusho longentasi:</a:t>
            </a:r>
            <a:endParaRPr lang="en-US" sz="2400" b="1"/>
          </a:p>
          <a:p>
            <a:r>
              <a:rPr lang="en-US" sz="2400" b="1"/>
              <a:t> </a:t>
            </a:r>
            <a:endParaRPr lang="en-US" sz="2400"/>
          </a:p>
          <a:p>
            <a:pPr algn="ctr"/>
            <a:r>
              <a:rPr lang="en-US" sz="3200"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Inkhosi yalesive bekungu Velakhe </a:t>
            </a:r>
            <a:r>
              <a:rPr lang="en-US" sz="3200" b="1" u="sng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Mdluli</a:t>
            </a:r>
            <a:endParaRPr lang="en-US" sz="3200" b="1" u="sng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endParaRPr lang="en-US" sz="3200" b="1" u="sng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3" name="Action Button: Custom 2">
            <a:hlinkClick r:id="" action="ppaction://hlinkshowjump?jump=nextslide"/>
          </p:cNvPr>
          <p:cNvSpPr/>
          <p:nvPr/>
        </p:nvSpPr>
        <p:spPr>
          <a:xfrm>
            <a:off x="3754120" y="2702560"/>
            <a:ext cx="2222500" cy="586740"/>
          </a:xfrm>
          <a:prstGeom prst="actionButtonBlank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scaled="0"/>
          </a:gradFill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400" b="1"/>
              <a:t>Libingco</a:t>
            </a:r>
            <a:endParaRPr lang="en-US" sz="2800" b="1"/>
          </a:p>
        </p:txBody>
      </p:sp>
      <p:sp>
        <p:nvSpPr>
          <p:cNvPr id="15" name="Action Button: Custom 14">
            <a:hlinkClick r:id="rId1" action="ppaction://hlinksldjump"/>
          </p:cNvPr>
          <p:cNvSpPr/>
          <p:nvPr/>
        </p:nvSpPr>
        <p:spPr>
          <a:xfrm>
            <a:off x="6540500" y="2702560"/>
            <a:ext cx="2480945" cy="586740"/>
          </a:xfrm>
          <a:prstGeom prst="actionButtonBlank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scaled="0"/>
          </a:gradFill>
          <a:ln w="76200">
            <a:solidFill>
              <a:schemeClr val="accent2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b="1"/>
              <a:t>Libitogcogca </a:t>
            </a:r>
            <a:endParaRPr lang="en-US" sz="2400" b="1"/>
          </a:p>
        </p:txBody>
      </p:sp>
      <p:sp>
        <p:nvSpPr>
          <p:cNvPr id="16" name="Action Button: Custom 15">
            <a:hlinkClick r:id="rId1" action="ppaction://hlinksldjump"/>
          </p:cNvPr>
          <p:cNvSpPr/>
          <p:nvPr/>
        </p:nvSpPr>
        <p:spPr>
          <a:xfrm>
            <a:off x="3414395" y="3672840"/>
            <a:ext cx="2562225" cy="586740"/>
          </a:xfrm>
          <a:prstGeom prst="actionButtonBlank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scaled="0"/>
          </a:gradFill>
          <a:ln w="76200">
            <a:solidFill>
              <a:schemeClr val="accent2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b="1"/>
              <a:t>Libitomvama </a:t>
            </a:r>
            <a:endParaRPr lang="en-US" sz="2400" b="1"/>
          </a:p>
        </p:txBody>
      </p:sp>
      <p:sp>
        <p:nvSpPr>
          <p:cNvPr id="17" name="Action Button: Custom 16">
            <a:hlinkClick r:id="rId1" action="ppaction://hlinksldjump"/>
          </p:cNvPr>
          <p:cNvSpPr/>
          <p:nvPr/>
        </p:nvSpPr>
        <p:spPr>
          <a:xfrm>
            <a:off x="6540500" y="3672840"/>
            <a:ext cx="2480945" cy="586740"/>
          </a:xfrm>
          <a:prstGeom prst="actionButtonBlank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scaled="0"/>
          </a:gradFill>
          <a:ln w="76200">
            <a:solidFill>
              <a:schemeClr val="accent2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b="1"/>
              <a:t>Libitombici</a:t>
            </a:r>
            <a:endParaRPr lang="en-US" sz="2400" b="1"/>
          </a:p>
        </p:txBody>
      </p:sp>
      <p:sp>
        <p:nvSpPr>
          <p:cNvPr id="18" name="Action Button: Custom 17">
            <a:hlinkClick r:id="rId2" action="ppaction://hlinksldjump"/>
          </p:cNvPr>
          <p:cNvSpPr/>
          <p:nvPr/>
        </p:nvSpPr>
        <p:spPr>
          <a:xfrm>
            <a:off x="3415030" y="2702560"/>
            <a:ext cx="2561590" cy="586740"/>
          </a:xfrm>
          <a:prstGeom prst="actionButtonBlank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scaled="0"/>
          </a:gradFill>
          <a:ln w="76200">
            <a:solidFill>
              <a:schemeClr val="accent2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b="1"/>
              <a:t>Libitongco</a:t>
            </a:r>
            <a:endParaRPr lang="en-US" sz="3200" b="1"/>
          </a:p>
        </p:txBody>
      </p:sp>
      <p:sp>
        <p:nvSpPr>
          <p:cNvPr id="21" name="Action Button: Custom 20">
            <a:hlinkClick r:id="" action="ppaction://hlinkshowjump?jump=nextslide"/>
          </p:cNvPr>
          <p:cNvSpPr/>
          <p:nvPr/>
        </p:nvSpPr>
        <p:spPr>
          <a:xfrm>
            <a:off x="9067800" y="5596890"/>
            <a:ext cx="2469515" cy="873125"/>
          </a:xfrm>
          <a:prstGeom prst="actionButtonBlank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4000" b="1">
                <a:solidFill>
                  <a:schemeClr val="tx1"/>
                </a:solidFill>
              </a:rPr>
              <a:t>Chubeka</a:t>
            </a:r>
            <a:endParaRPr lang="en-US" sz="4000" b="1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390650" y="1232535"/>
            <a:ext cx="9423400" cy="3873500"/>
          </a:xfrm>
          <a:prstGeom prst="roundRect">
            <a:avLst/>
          </a:prstGeom>
          <a:solidFill>
            <a:srgbClr val="7030A0"/>
          </a:solidFill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2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6" name="Text Box 5"/>
          <p:cNvSpPr txBox="1"/>
          <p:nvPr/>
        </p:nvSpPr>
        <p:spPr>
          <a:xfrm>
            <a:off x="1045210" y="504190"/>
            <a:ext cx="10680065" cy="36614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2800" b="1"/>
              <a:t>3. Khetsa umusho munye lomele bunye kulena lemibili lelandzelako :</a:t>
            </a:r>
            <a:endParaRPr lang="en-US" sz="2800" b="1"/>
          </a:p>
          <a:p>
            <a:endParaRPr lang="en-US" sz="2400" b="1"/>
          </a:p>
          <a:p>
            <a:r>
              <a:rPr lang="en-US" sz="2400" b="1"/>
              <a:t> </a:t>
            </a:r>
            <a:endParaRPr lang="en-US" sz="2400"/>
          </a:p>
          <a:p>
            <a:pPr algn="ctr"/>
            <a:r>
              <a:rPr lang="en-US" sz="2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charset="0"/>
                <a:cs typeface="Arial Black" panose="020B0A04020102020204" charset="0"/>
              </a:rPr>
              <a:t> </a:t>
            </a:r>
            <a:r>
              <a:rPr lang="en-US" sz="2800" b="1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</a:rPr>
              <a:t>Emadvodza lasakhulile akhulumela phasi</a:t>
            </a:r>
            <a:endParaRPr lang="en-US" sz="2800" b="1"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  <a:p>
            <a:endParaRPr lang="en-US" sz="2000" b="1"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  <a:p>
            <a:endParaRPr lang="en-US" sz="28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  <a:p>
            <a:endParaRPr lang="en-US" sz="28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  <a:p>
            <a:pPr algn="l"/>
            <a:r>
              <a:rPr lang="en-US" sz="28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</a:rPr>
              <a:t>               </a:t>
            </a:r>
            <a:r>
              <a:rPr lang="en-US" sz="2800" b="1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</a:rPr>
              <a:t> Indvodza </a:t>
            </a:r>
            <a:r>
              <a:rPr lang="en-US" sz="2400" b="1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</a:rPr>
              <a:t>lesakhulile ikhulumela phasi</a:t>
            </a:r>
            <a:endParaRPr lang="en-US" sz="2400" b="1"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  <a:p>
            <a:endParaRPr lang="en-US" sz="2400" b="1"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18" name="Action Button: Custom 17">
            <a:hlinkClick r:id="rId1" action="ppaction://hlinksldjump"/>
          </p:cNvPr>
          <p:cNvSpPr/>
          <p:nvPr/>
        </p:nvSpPr>
        <p:spPr>
          <a:xfrm>
            <a:off x="5448300" y="2205990"/>
            <a:ext cx="1295400" cy="857885"/>
          </a:xfrm>
          <a:prstGeom prst="actionButtonBlank">
            <a:avLst/>
          </a:prstGeom>
          <a:solidFill>
            <a:schemeClr val="bg1">
              <a:lumMod val="65000"/>
            </a:schemeClr>
          </a:solidFill>
          <a:ln w="76200">
            <a:solidFill>
              <a:schemeClr val="bg1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4000" b="1">
                <a:solidFill>
                  <a:schemeClr val="bg1"/>
                </a:solidFill>
              </a:rPr>
              <a:t>A</a:t>
            </a:r>
            <a:endParaRPr lang="en-US" sz="4000" b="1">
              <a:solidFill>
                <a:schemeClr val="bg1"/>
              </a:solidFill>
            </a:endParaRPr>
          </a:p>
        </p:txBody>
      </p:sp>
      <p:sp>
        <p:nvSpPr>
          <p:cNvPr id="2" name="Action Button: Custom 1">
            <a:hlinkClick r:id="rId2" action="ppaction://hlinksldjump"/>
          </p:cNvPr>
          <p:cNvSpPr/>
          <p:nvPr/>
        </p:nvSpPr>
        <p:spPr>
          <a:xfrm>
            <a:off x="5448935" y="3924300"/>
            <a:ext cx="1294765" cy="857885"/>
          </a:xfrm>
          <a:prstGeom prst="actionButtonBlank">
            <a:avLst/>
          </a:prstGeom>
          <a:solidFill>
            <a:schemeClr val="bg1">
              <a:lumMod val="65000"/>
            </a:schemeClr>
          </a:solidFill>
          <a:ln w="76200">
            <a:solidFill>
              <a:schemeClr val="bg1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4000" b="1">
                <a:solidFill>
                  <a:schemeClr val="bg1"/>
                </a:solidFill>
              </a:rPr>
              <a:t>B</a:t>
            </a:r>
            <a:endParaRPr lang="en-US" sz="4000" b="1">
              <a:solidFill>
                <a:schemeClr val="bg1"/>
              </a:solidFill>
            </a:endParaRPr>
          </a:p>
        </p:txBody>
      </p:sp>
      <p:sp>
        <p:nvSpPr>
          <p:cNvPr id="8" name="Action Button: Custom 7">
            <a:hlinkClick r:id="" action="ppaction://hlinkshowjump?jump=nextslide"/>
          </p:cNvPr>
          <p:cNvSpPr/>
          <p:nvPr/>
        </p:nvSpPr>
        <p:spPr>
          <a:xfrm>
            <a:off x="9067800" y="5596890"/>
            <a:ext cx="2469515" cy="873125"/>
          </a:xfrm>
          <a:prstGeom prst="actionButtonBlank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4000" b="1">
                <a:solidFill>
                  <a:schemeClr val="tx1"/>
                </a:solidFill>
              </a:rPr>
              <a:t>Chubeka</a:t>
            </a:r>
            <a:endParaRPr lang="en-US" sz="4000" b="1">
              <a:solidFill>
                <a:schemeClr val="tx1"/>
              </a:solidFill>
            </a:endParaRPr>
          </a:p>
        </p:txBody>
      </p:sp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b="1">
                <a:sym typeface="+mn-ea"/>
              </a:rPr>
              <a:t>Email: ndinisamo@gmail.com                             Cell No.  0647562844</a:t>
            </a:r>
            <a:endParaRPr lang="en-US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744855" y="2125980"/>
            <a:ext cx="9777730" cy="343662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76200">
            <a:solidFill>
              <a:schemeClr val="tx1"/>
            </a:solidFill>
          </a:ln>
        </p:spPr>
        <p:style>
          <a:lnRef idx="0">
            <a:srgbClr val="FFFFFF"/>
          </a:lnRef>
          <a:fillRef idx="3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6" name="Text Box 5"/>
          <p:cNvSpPr txBox="1"/>
          <p:nvPr/>
        </p:nvSpPr>
        <p:spPr>
          <a:xfrm>
            <a:off x="1045210" y="504190"/>
            <a:ext cx="10680065" cy="18199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lvl="4"/>
            <a:r>
              <a:rPr lang="en-US" sz="2400" b="1"/>
              <a:t>4. Gucula lomusho ube sesikhatsini sanyalo:</a:t>
            </a:r>
            <a:endParaRPr lang="en-US" sz="2400" b="1"/>
          </a:p>
          <a:p>
            <a:pPr lvl="4"/>
            <a:r>
              <a:rPr lang="en-US" sz="2400" b="1"/>
              <a:t>Kwabonakala kutsi kukhona lokonakele esiveni </a:t>
            </a:r>
            <a:endParaRPr lang="en-US" sz="2400" b="1"/>
          </a:p>
          <a:p>
            <a:pPr lvl="8"/>
            <a:r>
              <a:rPr lang="en-US" sz="2400" b="1"/>
              <a:t>     (Khetsa)</a:t>
            </a:r>
            <a:endParaRPr lang="en-US" sz="2400" b="1"/>
          </a:p>
          <a:p>
            <a:endParaRPr lang="en-US" sz="2400"/>
          </a:p>
          <a:p>
            <a:endParaRPr lang="en-US" sz="2400"/>
          </a:p>
          <a:p>
            <a:pPr algn="ctr"/>
            <a:r>
              <a:rPr lang="en-US" sz="2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charset="0"/>
                <a:cs typeface="Arial Black" panose="020B0A04020102020204" charset="0"/>
              </a:rPr>
              <a:t>Kuyabonakala kutsi kukhona lokonakele esiveni</a:t>
            </a:r>
            <a:endParaRPr lang="en-US" sz="2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  <a:p>
            <a:pPr algn="ctr"/>
            <a:r>
              <a:rPr lang="en-US" sz="20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</a:rPr>
              <a:t> </a:t>
            </a:r>
            <a:endParaRPr lang="en-US" sz="28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  <a:p>
            <a:endParaRPr lang="en-US" sz="28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  <a:p>
            <a:endParaRPr lang="en-US" sz="28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  <a:p>
            <a:pPr algn="ctr"/>
            <a:r>
              <a:rPr lang="en-US" sz="2000" b="1"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</a:rPr>
              <a:t>Kubonakele kutsi bakukhona lokonakele esiveni</a:t>
            </a:r>
            <a:endParaRPr lang="en-US" sz="2000" b="1"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  <a:p>
            <a:pPr algn="ctr"/>
            <a:endParaRPr lang="en-US" sz="2000" b="1"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  <a:p>
            <a:pPr algn="ctr"/>
            <a:endParaRPr lang="en-US" sz="28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  <a:p>
            <a:endParaRPr lang="en-US" sz="28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  <a:p>
            <a:endParaRPr lang="en-US" sz="28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2" name="Action Button: Custom 1">
            <a:hlinkClick r:id="rId1" action="ppaction://hlinksldjump"/>
          </p:cNvPr>
          <p:cNvSpPr/>
          <p:nvPr/>
        </p:nvSpPr>
        <p:spPr>
          <a:xfrm>
            <a:off x="5095875" y="4370070"/>
            <a:ext cx="1294765" cy="843915"/>
          </a:xfrm>
          <a:prstGeom prst="actionButtonBlank">
            <a:avLst/>
          </a:prstGeom>
          <a:solidFill>
            <a:srgbClr val="FFC000"/>
          </a:solidFill>
          <a:ln w="76200">
            <a:gradFill>
              <a:gsLst>
                <a:gs pos="0">
                  <a:srgbClr val="7B32B2"/>
                </a:gs>
                <a:gs pos="100000">
                  <a:srgbClr val="401A5D"/>
                </a:gs>
              </a:gsLst>
            </a:gra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4000" b="1">
                <a:solidFill>
                  <a:schemeClr val="tx1"/>
                </a:solidFill>
              </a:rPr>
              <a:t>B</a:t>
            </a:r>
            <a:endParaRPr lang="en-US" sz="4000" b="1">
              <a:solidFill>
                <a:schemeClr val="tx1"/>
              </a:solidFill>
            </a:endParaRPr>
          </a:p>
        </p:txBody>
      </p:sp>
      <p:sp>
        <p:nvSpPr>
          <p:cNvPr id="3" name="Action Button: Custom 2">
            <a:hlinkClick r:id="rId2" action="ppaction://hlinksldjump"/>
          </p:cNvPr>
          <p:cNvSpPr/>
          <p:nvPr/>
        </p:nvSpPr>
        <p:spPr>
          <a:xfrm>
            <a:off x="5095875" y="2795270"/>
            <a:ext cx="1294765" cy="857885"/>
          </a:xfrm>
          <a:prstGeom prst="actionButtonBlank">
            <a:avLst/>
          </a:prstGeom>
          <a:solidFill>
            <a:srgbClr val="FFC000"/>
          </a:solidFill>
          <a:ln w="76200">
            <a:gradFill>
              <a:gsLst>
                <a:gs pos="0">
                  <a:srgbClr val="7B32B2"/>
                </a:gs>
                <a:gs pos="100000">
                  <a:srgbClr val="401A5D"/>
                </a:gs>
              </a:gsLst>
            </a:gra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4000" b="1">
                <a:solidFill>
                  <a:schemeClr val="tx1"/>
                </a:solidFill>
              </a:rPr>
              <a:t>A</a:t>
            </a:r>
            <a:endParaRPr lang="en-US" sz="4000" b="1">
              <a:solidFill>
                <a:schemeClr val="tx1"/>
              </a:solidFill>
            </a:endParaRPr>
          </a:p>
        </p:txBody>
      </p:sp>
      <p:sp>
        <p:nvSpPr>
          <p:cNvPr id="8" name="Action Button: Custom 7">
            <a:hlinkClick r:id="" action="ppaction://hlinkshowjump?jump=nextslide"/>
          </p:cNvPr>
          <p:cNvSpPr/>
          <p:nvPr/>
        </p:nvSpPr>
        <p:spPr>
          <a:xfrm>
            <a:off x="9194800" y="5723890"/>
            <a:ext cx="2469515" cy="873125"/>
          </a:xfrm>
          <a:prstGeom prst="actionButtonBlank">
            <a:avLst/>
          </a:prstGeom>
          <a:solidFill>
            <a:srgbClr val="FFC000"/>
          </a:solidFill>
          <a:ln w="76200">
            <a:solidFill>
              <a:srgbClr val="7030A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4000" b="1">
                <a:solidFill>
                  <a:schemeClr val="tx1"/>
                </a:solidFill>
              </a:rPr>
              <a:t>Chubeka</a:t>
            </a:r>
            <a:endParaRPr lang="en-US" sz="4000" b="1">
              <a:solidFill>
                <a:schemeClr val="tx1"/>
              </a:solidFill>
            </a:endParaRPr>
          </a:p>
        </p:txBody>
      </p:sp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b="1">
                <a:sym typeface="+mn-ea"/>
              </a:rPr>
              <a:t>Email: ndinisamo@gmail.com                             Cell No.  0647562844</a:t>
            </a:r>
            <a:endParaRPr lang="en-US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913380" y="1860550"/>
            <a:ext cx="7132320" cy="3041650"/>
          </a:xfrm>
          <a:prstGeom prst="roundRec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0">
            <a:srgbClr val="FFFFFF"/>
          </a:lnRef>
          <a:fillRef idx="3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6" name="Text Box 5"/>
          <p:cNvSpPr txBox="1"/>
          <p:nvPr/>
        </p:nvSpPr>
        <p:spPr>
          <a:xfrm>
            <a:off x="1045210" y="504190"/>
            <a:ext cx="10680065" cy="24301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3200" b="1"/>
              <a:t>5. Sinongo sini lesi lesicindzetelwe:</a:t>
            </a:r>
            <a:endParaRPr lang="en-US" sz="3200" b="1"/>
          </a:p>
          <a:p>
            <a:pPr algn="ctr"/>
            <a:r>
              <a:rPr lang="en-US" sz="3200" b="1"/>
              <a:t> Imfuyo beyifa </a:t>
            </a:r>
            <a:r>
              <a:rPr lang="en-US" sz="4000" b="1" u="sng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njengemaphepha</a:t>
            </a:r>
            <a:endParaRPr lang="en-US" sz="4000" b="1" u="sng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endParaRPr lang="en-US" sz="2400" u="sng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endParaRPr lang="en-US" sz="28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  <a:p>
            <a:endParaRPr lang="en-US" sz="28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3" name="Action Button: Custom 2">
            <a:hlinkClick r:id="rId1" action="ppaction://hlinksldjump"/>
          </p:cNvPr>
          <p:cNvSpPr/>
          <p:nvPr/>
        </p:nvSpPr>
        <p:spPr>
          <a:xfrm>
            <a:off x="4183380" y="2934335"/>
            <a:ext cx="4704080" cy="586740"/>
          </a:xfrm>
          <a:prstGeom prst="actionButtonBlank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scaled="0"/>
          </a:gradFill>
          <a:ln w="76200">
            <a:solidFill>
              <a:schemeClr val="bg1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sz="3200" b="1"/>
              <a:t>              B. Sifanisongco</a:t>
            </a:r>
            <a:endParaRPr lang="en-US" sz="3200" b="1"/>
          </a:p>
        </p:txBody>
      </p:sp>
      <p:sp>
        <p:nvSpPr>
          <p:cNvPr id="2" name="Action Button: Custom 1">
            <a:hlinkClick r:id="rId1" action="ppaction://hlinksldjump"/>
          </p:cNvPr>
          <p:cNvSpPr/>
          <p:nvPr/>
        </p:nvSpPr>
        <p:spPr>
          <a:xfrm>
            <a:off x="4183380" y="2077720"/>
            <a:ext cx="4704715" cy="586740"/>
          </a:xfrm>
          <a:prstGeom prst="actionButtonBlank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scaled="0"/>
          </a:gradFill>
          <a:ln w="76200">
            <a:solidFill>
              <a:schemeClr val="bg1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sz="3600" b="1"/>
              <a:t>            A. Sibabato</a:t>
            </a:r>
            <a:endParaRPr lang="en-US" sz="3600" b="1"/>
          </a:p>
        </p:txBody>
      </p:sp>
      <p:sp>
        <p:nvSpPr>
          <p:cNvPr id="4" name="Action Button: Custom 3">
            <a:hlinkClick r:id="rId2" action="ppaction://hlinksldjump"/>
          </p:cNvPr>
          <p:cNvSpPr/>
          <p:nvPr/>
        </p:nvSpPr>
        <p:spPr>
          <a:xfrm>
            <a:off x="4182745" y="3790950"/>
            <a:ext cx="4705350" cy="586740"/>
          </a:xfrm>
          <a:prstGeom prst="actionButtonBlank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scaled="0"/>
          </a:gradFill>
          <a:ln w="76200">
            <a:solidFill>
              <a:schemeClr val="bg1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sz="3200" b="1"/>
              <a:t>              C. Sifaniso</a:t>
            </a:r>
            <a:endParaRPr lang="en-US" sz="3200" b="1"/>
          </a:p>
        </p:txBody>
      </p:sp>
      <p:sp>
        <p:nvSpPr>
          <p:cNvPr id="7" name="Action Button: Custom 6">
            <a:hlinkClick r:id="" action="ppaction://hlinkshowjump?jump=nextslide"/>
          </p:cNvPr>
          <p:cNvSpPr/>
          <p:nvPr/>
        </p:nvSpPr>
        <p:spPr>
          <a:xfrm>
            <a:off x="9067800" y="5596890"/>
            <a:ext cx="2469515" cy="873125"/>
          </a:xfrm>
          <a:prstGeom prst="actionButtonBlank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4000" b="1">
                <a:solidFill>
                  <a:schemeClr val="tx1"/>
                </a:solidFill>
              </a:rPr>
              <a:t>Chubeka</a:t>
            </a:r>
            <a:endParaRPr lang="en-US" sz="4000" b="1">
              <a:solidFill>
                <a:schemeClr val="tx1"/>
              </a:solidFill>
            </a:endParaRPr>
          </a:p>
        </p:txBody>
      </p:sp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b="1">
                <a:sym typeface="+mn-ea"/>
              </a:rPr>
              <a:t>Email: ndinisamo@gmail.com                             Cell No.  0647562844</a:t>
            </a:r>
            <a:endParaRPr lang="en-US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1384300" y="2084070"/>
            <a:ext cx="9423400" cy="326009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 w="76200">
            <a:solidFill>
              <a:schemeClr val="tx1"/>
            </a:solidFill>
          </a:ln>
        </p:spPr>
        <p:style>
          <a:lnRef idx="0">
            <a:srgbClr val="FFFFFF"/>
          </a:lnRef>
          <a:fillRef idx="3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6" name="Text Box 5"/>
          <p:cNvSpPr txBox="1"/>
          <p:nvPr/>
        </p:nvSpPr>
        <p:spPr>
          <a:xfrm>
            <a:off x="486410" y="504190"/>
            <a:ext cx="11238865" cy="11156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2400" b="1"/>
              <a:t>6. Nika mcondvofana waleligama lelibhalwe lehluka kulomusho longentasi:</a:t>
            </a:r>
            <a:endParaRPr lang="en-US" sz="2400" b="1"/>
          </a:p>
          <a:p>
            <a:endParaRPr lang="en-US" sz="2800" b="1"/>
          </a:p>
          <a:p>
            <a:pPr algn="ctr"/>
            <a:r>
              <a:rPr lang="en-US" sz="2800" b="1"/>
              <a:t>Inkhosi </a:t>
            </a:r>
            <a:r>
              <a:rPr lang="en-US" sz="2800" b="1">
                <a:ln w="15875"/>
                <a:gradFill>
                  <a:gsLst>
                    <a:gs pos="0">
                      <a:schemeClr val="accent1"/>
                    </a:gs>
                    <a:gs pos="100000">
                      <a:schemeClr val="accent6"/>
                    </a:gs>
                  </a:gsLst>
                  <a:lin ang="2700000" scaled="0"/>
                </a:gradFill>
                <a:effectLst/>
              </a:rPr>
              <a:t>beyitfokotela</a:t>
            </a:r>
            <a:r>
              <a:rPr lang="en-US" sz="2800" b="1"/>
              <a:t> umsebenti lomuhle kangaka </a:t>
            </a:r>
            <a:endParaRPr lang="en-US" sz="28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4" name="Action Button: Custom 3">
            <a:hlinkClick r:id="rId1" action="ppaction://hlinksldjump"/>
          </p:cNvPr>
          <p:cNvSpPr/>
          <p:nvPr/>
        </p:nvSpPr>
        <p:spPr>
          <a:xfrm>
            <a:off x="4127500" y="4260215"/>
            <a:ext cx="3736340" cy="709295"/>
          </a:xfrm>
          <a:prstGeom prst="actionButtonBlank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scaled="0"/>
          </a:gradFill>
          <a:ln w="76200">
            <a:solidFill>
              <a:schemeClr val="bg1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sz="3200" b="1"/>
              <a:t>      C. Beyijabulela</a:t>
            </a:r>
            <a:endParaRPr lang="en-US" sz="3200" b="1"/>
          </a:p>
        </p:txBody>
      </p:sp>
      <p:sp>
        <p:nvSpPr>
          <p:cNvPr id="5" name="Action Button: Custom 4">
            <a:hlinkClick r:id="rId2" action="ppaction://hlinksldjump"/>
          </p:cNvPr>
          <p:cNvSpPr/>
          <p:nvPr/>
        </p:nvSpPr>
        <p:spPr>
          <a:xfrm>
            <a:off x="4127500" y="3368675"/>
            <a:ext cx="3736340" cy="709295"/>
          </a:xfrm>
          <a:prstGeom prst="actionButtonBlank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scaled="0"/>
          </a:gradFill>
          <a:ln w="76200">
            <a:solidFill>
              <a:schemeClr val="bg1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sz="3200" b="1"/>
              <a:t>      B. Beyinakekela</a:t>
            </a:r>
            <a:endParaRPr lang="en-US" sz="3200" b="1"/>
          </a:p>
        </p:txBody>
      </p:sp>
      <p:sp>
        <p:nvSpPr>
          <p:cNvPr id="7" name="Action Button: Custom 6">
            <a:hlinkClick r:id="rId2" action="ppaction://hlinksldjump"/>
          </p:cNvPr>
          <p:cNvSpPr/>
          <p:nvPr/>
        </p:nvSpPr>
        <p:spPr>
          <a:xfrm>
            <a:off x="4127500" y="2477135"/>
            <a:ext cx="3736340" cy="709295"/>
          </a:xfrm>
          <a:prstGeom prst="actionButtonBlank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scaled="0"/>
          </a:gradFill>
          <a:ln w="76200">
            <a:solidFill>
              <a:schemeClr val="bg1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sz="3200" b="1"/>
              <a:t>      A. Beyivisisa</a:t>
            </a:r>
            <a:endParaRPr lang="en-US" sz="3200" b="1"/>
          </a:p>
        </p:txBody>
      </p:sp>
      <p:sp>
        <p:nvSpPr>
          <p:cNvPr id="8" name="Action Button: Custom 7">
            <a:hlinkClick r:id="" action="ppaction://hlinkshowjump?jump=nextslide"/>
          </p:cNvPr>
          <p:cNvSpPr/>
          <p:nvPr/>
        </p:nvSpPr>
        <p:spPr>
          <a:xfrm>
            <a:off x="9067800" y="5596890"/>
            <a:ext cx="2469515" cy="873125"/>
          </a:xfrm>
          <a:prstGeom prst="actionButtonBlank">
            <a:avLst/>
          </a:prstGeom>
          <a:solidFill>
            <a:srgbClr val="FFC000"/>
          </a:solidFill>
          <a:ln w="76200">
            <a:gradFill>
              <a:gsLst>
                <a:gs pos="0">
                  <a:srgbClr val="012D86"/>
                </a:gs>
                <a:gs pos="100000">
                  <a:srgbClr val="0E2557"/>
                </a:gs>
              </a:gsLst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4000" b="1">
                <a:solidFill>
                  <a:schemeClr val="tx1"/>
                </a:solidFill>
              </a:rPr>
              <a:t>Chubeka</a:t>
            </a:r>
            <a:endParaRPr lang="en-US" sz="4000" b="1">
              <a:solidFill>
                <a:schemeClr val="tx1"/>
              </a:solidFill>
            </a:endParaRPr>
          </a:p>
        </p:txBody>
      </p:sp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b="1">
                <a:sym typeface="+mn-ea"/>
              </a:rPr>
              <a:t>Email: ndinisamo@gmail.com                             Cell No.  0647562844</a:t>
            </a:r>
            <a:endParaRPr lang="en-US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/>
          <p:nvPr/>
        </p:nvSpPr>
        <p:spPr>
          <a:xfrm>
            <a:off x="500380" y="504190"/>
            <a:ext cx="11224895" cy="15252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3200" b="1"/>
              <a:t>7. Nika indlela yesento kulomusho lolandzelako :</a:t>
            </a:r>
            <a:endParaRPr lang="en-US" sz="3200" b="1"/>
          </a:p>
          <a:p>
            <a:pPr algn="ctr"/>
            <a:r>
              <a:rPr lang="en-US" sz="3200" b="1"/>
              <a:t> Emantfombatana avuka, ageza, agcoka, adla ayobukela emadloti</a:t>
            </a:r>
            <a:endParaRPr lang="en-US" sz="3200"/>
          </a:p>
          <a:p>
            <a:endParaRPr lang="en-US" sz="2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  <a:p>
            <a:endParaRPr lang="en-US" sz="28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567815" y="1784985"/>
            <a:ext cx="9423400" cy="3178175"/>
          </a:xfrm>
          <a:prstGeom prst="roundRect">
            <a:avLst/>
          </a:prstGeom>
          <a:solidFill>
            <a:schemeClr val="tx1"/>
          </a:solidFill>
          <a:ln w="76200">
            <a:solidFill>
              <a:schemeClr val="accent2"/>
            </a:solidFill>
          </a:ln>
        </p:spPr>
        <p:style>
          <a:lnRef idx="0">
            <a:srgbClr val="FFFFFF"/>
          </a:lnRef>
          <a:fillRef idx="3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7" name="Action Button: Custom 6">
            <a:hlinkClick r:id="rId1" action="ppaction://hlinksldjump"/>
          </p:cNvPr>
          <p:cNvSpPr/>
          <p:nvPr/>
        </p:nvSpPr>
        <p:spPr>
          <a:xfrm>
            <a:off x="3632835" y="2029460"/>
            <a:ext cx="4636135" cy="709295"/>
          </a:xfrm>
          <a:prstGeom prst="actionButtonBlank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scaled="0"/>
          </a:gradFill>
          <a:ln w="76200">
            <a:solidFill>
              <a:schemeClr val="bg1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sz="3200" b="1"/>
              <a:t>      A. Indlela leyamile </a:t>
            </a:r>
            <a:endParaRPr lang="en-US" sz="3200" b="1"/>
          </a:p>
        </p:txBody>
      </p:sp>
      <p:sp>
        <p:nvSpPr>
          <p:cNvPr id="2" name="Action Button: Custom 1">
            <a:hlinkClick r:id="rId2" action="ppaction://hlinksldjump"/>
          </p:cNvPr>
          <p:cNvSpPr/>
          <p:nvPr/>
        </p:nvSpPr>
        <p:spPr>
          <a:xfrm>
            <a:off x="3632835" y="2974340"/>
            <a:ext cx="4636135" cy="709295"/>
          </a:xfrm>
          <a:prstGeom prst="actionButtonBlank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scaled="0"/>
          </a:gradFill>
          <a:ln w="76200">
            <a:solidFill>
              <a:schemeClr val="bg1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sz="3200" b="1"/>
              <a:t>      B. Indlela lephocako</a:t>
            </a:r>
            <a:endParaRPr lang="en-US" sz="3200" b="1"/>
          </a:p>
        </p:txBody>
      </p:sp>
      <p:sp>
        <p:nvSpPr>
          <p:cNvPr id="3" name="Action Button: Custom 2">
            <a:hlinkClick r:id="rId2" action="ppaction://hlinksldjump"/>
          </p:cNvPr>
          <p:cNvSpPr/>
          <p:nvPr/>
        </p:nvSpPr>
        <p:spPr>
          <a:xfrm>
            <a:off x="3632200" y="3919220"/>
            <a:ext cx="4636770" cy="709295"/>
          </a:xfrm>
          <a:prstGeom prst="actionButtonBlank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scaled="0"/>
          </a:gradFill>
          <a:ln w="76200">
            <a:solidFill>
              <a:schemeClr val="bg1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sz="3200" b="1"/>
              <a:t>      C. Indlela lesalibito</a:t>
            </a:r>
            <a:endParaRPr lang="en-US" sz="3200" b="1"/>
          </a:p>
        </p:txBody>
      </p:sp>
      <p:sp>
        <p:nvSpPr>
          <p:cNvPr id="12" name="Action Button: Custom 11">
            <a:hlinkClick r:id="" action="ppaction://hlinkshowjump?jump=nextslide"/>
          </p:cNvPr>
          <p:cNvSpPr/>
          <p:nvPr/>
        </p:nvSpPr>
        <p:spPr>
          <a:xfrm>
            <a:off x="9067800" y="5596890"/>
            <a:ext cx="2469515" cy="873125"/>
          </a:xfrm>
          <a:prstGeom prst="actionButtonBlank">
            <a:avLst/>
          </a:prstGeom>
          <a:solidFill>
            <a:srgbClr val="FFC000"/>
          </a:solidFill>
          <a:ln w="76200"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4000" b="1">
                <a:solidFill>
                  <a:schemeClr val="tx1"/>
                </a:solidFill>
              </a:rPr>
              <a:t>Chubeka</a:t>
            </a:r>
            <a:endParaRPr lang="en-US" sz="4000" b="1">
              <a:solidFill>
                <a:schemeClr val="tx1"/>
              </a:solidFill>
            </a:endParaRPr>
          </a:p>
        </p:txBody>
      </p:sp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b="1">
                <a:sym typeface="+mn-ea"/>
              </a:rPr>
              <a:t>Email: ndinisamo@gmail.com                             Cell No.  0647562844</a:t>
            </a:r>
            <a:endParaRPr lang="en-US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1267460" y="2096135"/>
            <a:ext cx="9423400" cy="3313430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76200">
            <a:solidFill>
              <a:schemeClr val="tx1"/>
            </a:solidFill>
          </a:ln>
        </p:spPr>
        <p:style>
          <a:lnRef idx="0">
            <a:srgbClr val="FFFFFF"/>
          </a:lnRef>
          <a:fillRef idx="3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6" name="Text Box 5"/>
          <p:cNvSpPr txBox="1"/>
          <p:nvPr/>
        </p:nvSpPr>
        <p:spPr>
          <a:xfrm>
            <a:off x="1045210" y="504190"/>
            <a:ext cx="10680065" cy="19996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3200" b="1"/>
              <a:t>8. Khulisa leligama lelibhalwe lehluka kulomusho :</a:t>
            </a:r>
            <a:endParaRPr lang="en-US" sz="3200" b="1"/>
          </a:p>
          <a:p>
            <a:pPr algn="ctr"/>
            <a:r>
              <a:rPr lang="en-US" sz="3200" b="1"/>
              <a:t>Lefika lilanga lebelilindzelwe lemcimbi </a:t>
            </a:r>
            <a:r>
              <a:rPr lang="en-US" sz="4000" b="1" u="sng">
                <a:solidFill>
                  <a:schemeClr val="accent1"/>
                </a:solidFill>
              </a:rPr>
              <a:t>lomkhulu</a:t>
            </a:r>
            <a:endParaRPr lang="en-US" sz="4000" b="1" u="sng">
              <a:solidFill>
                <a:schemeClr val="accent1"/>
              </a:solidFill>
            </a:endParaRPr>
          </a:p>
          <a:p>
            <a:r>
              <a:rPr lang="en-US" sz="2400" b="1"/>
              <a:t> </a:t>
            </a:r>
            <a:endParaRPr lang="en-US" sz="2400"/>
          </a:p>
          <a:p>
            <a:endParaRPr lang="en-US" sz="28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7" name="Action Button: Custom 6">
            <a:hlinkClick r:id="rId1" action="ppaction://hlinksldjump"/>
          </p:cNvPr>
          <p:cNvSpPr/>
          <p:nvPr/>
        </p:nvSpPr>
        <p:spPr>
          <a:xfrm>
            <a:off x="3759200" y="2369185"/>
            <a:ext cx="4636135" cy="736600"/>
          </a:xfrm>
          <a:prstGeom prst="actionButtonBlank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scaled="0"/>
          </a:gradFill>
          <a:ln w="57150">
            <a:gradFill>
              <a:gsLst>
                <a:gs pos="0">
                  <a:srgbClr val="14CD68"/>
                </a:gs>
                <a:gs pos="100000">
                  <a:srgbClr val="0B6E38"/>
                </a:gs>
              </a:gsLst>
            </a:gra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sz="3200" b="1"/>
              <a:t>      A. Lomkhulukhulu </a:t>
            </a:r>
            <a:endParaRPr lang="en-US" sz="3200" b="1"/>
          </a:p>
        </p:txBody>
      </p:sp>
      <p:sp>
        <p:nvSpPr>
          <p:cNvPr id="2" name="Action Button: Custom 1">
            <a:hlinkClick r:id="rId1" action="ppaction://hlinksldjump"/>
          </p:cNvPr>
          <p:cNvSpPr/>
          <p:nvPr/>
        </p:nvSpPr>
        <p:spPr>
          <a:xfrm>
            <a:off x="3759200" y="3319780"/>
            <a:ext cx="4636135" cy="709295"/>
          </a:xfrm>
          <a:prstGeom prst="actionButtonBlank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scaled="0"/>
          </a:gradFill>
          <a:ln w="57150">
            <a:solidFill>
              <a:srgbClr val="00B050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sz="3200" b="1"/>
              <a:t>      A. Lomkhudlana </a:t>
            </a:r>
            <a:endParaRPr lang="en-US" sz="3200" b="1"/>
          </a:p>
        </p:txBody>
      </p:sp>
      <p:sp>
        <p:nvSpPr>
          <p:cNvPr id="3" name="Action Button: Custom 2">
            <a:hlinkClick r:id="rId2" action="ppaction://hlinksldjump"/>
          </p:cNvPr>
          <p:cNvSpPr/>
          <p:nvPr/>
        </p:nvSpPr>
        <p:spPr>
          <a:xfrm>
            <a:off x="3759200" y="4243070"/>
            <a:ext cx="4636135" cy="709295"/>
          </a:xfrm>
          <a:prstGeom prst="actionButtonBlank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scaled="0"/>
          </a:gradFill>
          <a:ln w="57150">
            <a:solidFill>
              <a:srgbClr val="00B0F0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sz="3200" b="1"/>
              <a:t>      A. Lomkhulukati </a:t>
            </a:r>
            <a:endParaRPr lang="en-US" sz="3200" b="1"/>
          </a:p>
        </p:txBody>
      </p:sp>
      <p:sp>
        <p:nvSpPr>
          <p:cNvPr id="8" name="Action Button: Custom 7">
            <a:hlinkClick r:id="" action="ppaction://hlinkshowjump?jump=nextslide"/>
          </p:cNvPr>
          <p:cNvSpPr/>
          <p:nvPr/>
        </p:nvSpPr>
        <p:spPr>
          <a:xfrm>
            <a:off x="9067800" y="5596890"/>
            <a:ext cx="2469515" cy="873125"/>
          </a:xfrm>
          <a:prstGeom prst="actionButtonBlank">
            <a:avLst/>
          </a:prstGeom>
          <a:solidFill>
            <a:srgbClr val="FFC000"/>
          </a:solidFill>
          <a:ln w="57150"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4000" b="1">
                <a:solidFill>
                  <a:schemeClr val="tx1"/>
                </a:solidFill>
              </a:rPr>
              <a:t>Chubeka</a:t>
            </a:r>
            <a:endParaRPr lang="en-US" sz="4000" b="1">
              <a:solidFill>
                <a:schemeClr val="tx1"/>
              </a:solidFill>
            </a:endParaRPr>
          </a:p>
        </p:txBody>
      </p:sp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b="1">
                <a:sym typeface="+mn-ea"/>
              </a:rPr>
              <a:t>Email: ndinisamo@gmail.com                             Cell No.  0647562844</a:t>
            </a:r>
            <a:endParaRPr lang="en-US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840740" y="1840230"/>
            <a:ext cx="10351135" cy="2540000"/>
          </a:xfrm>
          <a:prstGeom prst="roundRect">
            <a:avLst/>
          </a:prstGeom>
          <a:solidFill>
            <a:schemeClr val="bg2"/>
          </a:solidFill>
          <a:ln w="76200">
            <a:gradFill>
              <a:gsLst>
                <a:gs pos="0">
                  <a:srgbClr val="7B32B2"/>
                </a:gs>
                <a:gs pos="100000">
                  <a:srgbClr val="401A5D"/>
                </a:gs>
              </a:gsLst>
            </a:gradFill>
          </a:ln>
        </p:spPr>
        <p:style>
          <a:lnRef idx="0">
            <a:srgbClr val="FFFFFF"/>
          </a:lnRef>
          <a:fillRef idx="3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6" name="Text Box 5"/>
          <p:cNvSpPr txBox="1"/>
          <p:nvPr/>
        </p:nvSpPr>
        <p:spPr>
          <a:xfrm>
            <a:off x="485775" y="504190"/>
            <a:ext cx="11239500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2800" b="1"/>
              <a:t>9. Gucula lomusho lolandzelako ube yinkhulumo mbiko:</a:t>
            </a:r>
            <a:endParaRPr lang="en-US" sz="2800" b="1"/>
          </a:p>
          <a:p>
            <a:pPr algn="ctr"/>
            <a:r>
              <a:rPr lang="en-US" sz="2000" b="1"/>
              <a:t> </a:t>
            </a:r>
            <a:endParaRPr lang="en-US" sz="2000"/>
          </a:p>
          <a:p>
            <a:pPr algn="ctr"/>
            <a:r>
              <a:rPr lang="en-US" sz="28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“Umcimbi utawucala ngensimbi yesitfupha ekuseni”, kusho inkhosi.</a:t>
            </a:r>
            <a:endParaRPr lang="en-US" sz="2800"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endParaRPr lang="en-US" sz="2800" b="1" u="sng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  <a:p>
            <a:pPr algn="ctr"/>
            <a:r>
              <a:rPr lang="en-US" sz="2800">
                <a:solidFill>
                  <a:schemeClr val="accent1"/>
                </a:solidFill>
                <a:effectLst/>
                <a:latin typeface="Arial Black" panose="020B0A04020102020204" charset="0"/>
                <a:cs typeface="Arial Black" panose="020B0A04020102020204" charset="0"/>
              </a:rPr>
              <a:t> </a:t>
            </a:r>
            <a:r>
              <a:rPr lang="en-US" sz="2000" b="1">
                <a:solidFill>
                  <a:schemeClr val="tx1"/>
                </a:solidFill>
                <a:effectLst/>
                <a:latin typeface="Arial Black" panose="020B0A04020102020204" charset="0"/>
                <a:cs typeface="Arial Black" panose="020B0A04020102020204" charset="0"/>
              </a:rPr>
              <a:t>Inkhosi ekuseni inemcimbi locala ngensimbi yesitfupha</a:t>
            </a:r>
            <a:endParaRPr lang="en-US" sz="2000" b="1">
              <a:solidFill>
                <a:schemeClr val="tx1"/>
              </a:solidFill>
              <a:effectLst/>
              <a:latin typeface="Arial Black" panose="020B0A04020102020204" charset="0"/>
              <a:cs typeface="Arial Black" panose="020B0A04020102020204" charset="0"/>
            </a:endParaRPr>
          </a:p>
          <a:p>
            <a:pPr algn="ctr"/>
            <a:endParaRPr lang="en-US" sz="2000">
              <a:solidFill>
                <a:schemeClr val="accent1"/>
              </a:solidFill>
              <a:effectLst/>
              <a:latin typeface="Arial Black" panose="020B0A04020102020204" charset="0"/>
              <a:cs typeface="Arial Black" panose="020B0A04020102020204" charset="0"/>
            </a:endParaRPr>
          </a:p>
          <a:p>
            <a:pPr algn="ctr"/>
            <a:endParaRPr lang="en-US" sz="2000">
              <a:solidFill>
                <a:schemeClr val="accent1"/>
              </a:solidFill>
              <a:effectLst/>
              <a:latin typeface="Arial Black" panose="020B0A04020102020204" charset="0"/>
              <a:cs typeface="Arial Black" panose="020B0A04020102020204" charset="0"/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effectLst/>
                <a:latin typeface="Arial Black" panose="020B0A04020102020204" charset="0"/>
                <a:cs typeface="Arial Black" panose="020B0A04020102020204" charset="0"/>
              </a:rPr>
              <a:t>Inkhosi itsi umcimbi utawucala ngensimbi yesitfupha ekuseni</a:t>
            </a:r>
            <a:endParaRPr lang="en-US" sz="2000">
              <a:solidFill>
                <a:schemeClr val="tx1"/>
              </a:solidFill>
              <a:effectLst/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18" name="Action Button: Custom 17">
            <a:hlinkClick r:id="rId1" action="ppaction://hlinksldjump"/>
          </p:cNvPr>
          <p:cNvSpPr/>
          <p:nvPr/>
        </p:nvSpPr>
        <p:spPr>
          <a:xfrm>
            <a:off x="5299075" y="2571115"/>
            <a:ext cx="1023620" cy="462915"/>
          </a:xfrm>
          <a:prstGeom prst="actionButtonBlank">
            <a:avLst/>
          </a:prstGeom>
          <a:solidFill>
            <a:schemeClr val="accent1"/>
          </a:solidFill>
          <a:ln w="57150">
            <a:solidFill>
              <a:schemeClr val="tx1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4000" b="1"/>
              <a:t>A</a:t>
            </a:r>
            <a:endParaRPr lang="en-US" sz="4000" b="1"/>
          </a:p>
        </p:txBody>
      </p:sp>
      <p:sp>
        <p:nvSpPr>
          <p:cNvPr id="2" name="Action Button: Custom 1">
            <a:hlinkClick r:id="rId2" action="ppaction://hlinksldjump"/>
          </p:cNvPr>
          <p:cNvSpPr/>
          <p:nvPr/>
        </p:nvSpPr>
        <p:spPr>
          <a:xfrm>
            <a:off x="5299075" y="3550285"/>
            <a:ext cx="1023620" cy="462915"/>
          </a:xfrm>
          <a:prstGeom prst="actionButtonBlank">
            <a:avLst/>
          </a:prstGeom>
          <a:solidFill>
            <a:schemeClr val="accent1"/>
          </a:solidFill>
          <a:ln w="57150">
            <a:solidFill>
              <a:schemeClr val="tx1"/>
            </a:solidFill>
          </a:ln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4000" b="1"/>
              <a:t>B</a:t>
            </a:r>
            <a:endParaRPr lang="en-US" sz="4000" b="1"/>
          </a:p>
        </p:txBody>
      </p:sp>
      <p:sp>
        <p:nvSpPr>
          <p:cNvPr id="10" name="Action Button: Custom 9">
            <a:hlinkClick r:id="rId3" action="ppaction://hlinksldjump"/>
          </p:cNvPr>
          <p:cNvSpPr/>
          <p:nvPr/>
        </p:nvSpPr>
        <p:spPr>
          <a:xfrm>
            <a:off x="7992110" y="5219700"/>
            <a:ext cx="3314065" cy="886460"/>
          </a:xfrm>
          <a:prstGeom prst="actionButtonBlank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scaled="0"/>
          </a:gradFill>
          <a:ln w="57150"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b="1">
                <a:sym typeface="+mn-ea"/>
              </a:rPr>
              <a:t>Cala kabusha</a:t>
            </a:r>
            <a:endParaRPr lang="en-US" sz="3200" b="1">
              <a:sym typeface="+mn-ea"/>
            </a:endParaRPr>
          </a:p>
        </p:txBody>
      </p:sp>
      <p:sp>
        <p:nvSpPr>
          <p:cNvPr id="7" name="Action Button: Custom 6">
            <a:hlinkClick r:id="" action="ppaction://hlinkshowjump?jump=endshow">
              <a:snd r:embed="rId4" name="wind.wav"/>
            </a:hlinkClick>
          </p:cNvPr>
          <p:cNvSpPr/>
          <p:nvPr/>
        </p:nvSpPr>
        <p:spPr>
          <a:xfrm>
            <a:off x="1031240" y="5219700"/>
            <a:ext cx="3314065" cy="886460"/>
          </a:xfrm>
          <a:prstGeom prst="actionButtonBlank">
            <a:avLst/>
          </a:prstGeom>
          <a:solidFill>
            <a:schemeClr val="tx1">
              <a:lumMod val="85000"/>
              <a:lumOff val="15000"/>
            </a:schemeClr>
          </a:solidFill>
          <a:ln w="57150">
            <a:gradFill>
              <a:gsLst>
                <a:gs pos="0">
                  <a:srgbClr val="FE4444"/>
                </a:gs>
                <a:gs pos="100000">
                  <a:srgbClr val="832B2B"/>
                </a:gs>
              </a:gsLst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b="1"/>
              <a:t>Iphelile ikhwizi</a:t>
            </a:r>
            <a:endParaRPr lang="en-US" sz="3200" b="1"/>
          </a:p>
        </p:txBody>
      </p:sp>
      <p:sp>
        <p:nvSpPr>
          <p:cNvPr id="23" name="Rectangles 22"/>
          <p:cNvSpPr/>
          <p:nvPr/>
        </p:nvSpPr>
        <p:spPr>
          <a:xfrm>
            <a:off x="296545" y="40640"/>
            <a:ext cx="11675110" cy="3810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b="1">
                <a:sym typeface="+mn-ea"/>
              </a:rPr>
              <a:t>Email: ndinisamo@gmail.com                             Cell No.  0647562844</a:t>
            </a:r>
            <a:endParaRPr lang="en-US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2424</Words>
  <Application>WPS Presentation</Application>
  <PresentationFormat>Widescreen</PresentationFormat>
  <Paragraphs>159</Paragraphs>
  <Slides>11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  <vt:variant>
        <vt:lpstr>自定义放映</vt:lpstr>
      </vt:variant>
      <vt:variant>
        <vt:i4>1</vt:i4>
      </vt:variant>
    </vt:vector>
  </HeadingPairs>
  <TitlesOfParts>
    <vt:vector size="21" baseType="lpstr">
      <vt:lpstr>Arial</vt:lpstr>
      <vt:lpstr>SimSun</vt:lpstr>
      <vt:lpstr>Wingdings</vt:lpstr>
      <vt:lpstr>Arial Black</vt:lpstr>
      <vt:lpstr>Calibri</vt:lpstr>
      <vt:lpstr>Microsoft YaHei</vt:lpstr>
      <vt:lpstr>Arial Unicode MS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Custom show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blessing</cp:lastModifiedBy>
  <cp:revision>18</cp:revision>
  <dcterms:created xsi:type="dcterms:W3CDTF">2025-04-17T16:44:00Z</dcterms:created>
  <dcterms:modified xsi:type="dcterms:W3CDTF">2025-04-22T14:12:25Z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5859E815E5E4475C9510FFA037A30B7D_13</vt:lpwstr>
  </property>
  <property fmtid="{D5CDD505-2E9C-101B-9397-08002B2CF9AE}" pid="3" name="KSOProductBuildVer">
    <vt:lpwstr>1033-12.2.0.16731</vt:lpwstr>
  </property>
</Properties>
</file>