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60" r:id="rId4"/>
    <p:sldId id="262" r:id="rId5"/>
    <p:sldId id="269" r:id="rId6"/>
    <p:sldId id="264" r:id="rId7"/>
    <p:sldId id="265" r:id="rId8"/>
    <p:sldId id="266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81" r:id="rId18"/>
    <p:sldId id="28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1XXR6gjwORcZ/nc51emD5A==" hashData="e64PSo5DYJCtTD18tU8kFAGtUY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6.xml"/><Relationship Id="rId1" Type="http://schemas.openxmlformats.org/officeDocument/2006/relationships/slide" Target="slide17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jpeg"/><Relationship Id="rId2" Type="http://schemas.openxmlformats.org/officeDocument/2006/relationships/slide" Target="slide17.xml"/><Relationship Id="rId1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6.xml"/><Relationship Id="rId1" Type="http://schemas.openxmlformats.org/officeDocument/2006/relationships/slide" Target="slide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352011" y="1045882"/>
            <a:ext cx="11367880" cy="5538792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6781" y="1323330"/>
            <a:ext cx="8679915" cy="1748729"/>
          </a:xfrm>
        </p:spPr>
        <p:txBody>
          <a:bodyPr/>
          <a:lstStyle/>
          <a:p>
            <a:r>
              <a:rPr lang="en-US" dirty="0"/>
              <a:t>History Quiz (Test)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331" y="3596296"/>
            <a:ext cx="8673427" cy="1322587"/>
          </a:xfrm>
        </p:spPr>
        <p:txBody>
          <a:bodyPr>
            <a:normAutofit/>
          </a:bodyPr>
          <a:lstStyle/>
          <a:p>
            <a:r>
              <a:rPr lang="en-US" sz="2800" dirty="0"/>
              <a:t>Grade 4</a:t>
            </a:r>
            <a:endParaRPr lang="en-US" sz="2800" dirty="0"/>
          </a:p>
          <a:p>
            <a:r>
              <a:rPr lang="en-US" sz="2800" dirty="0"/>
              <a:t>Term  1 &amp; 2  Content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6800" y="2438400"/>
            <a:ext cx="1939290" cy="2070735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8625205" y="51054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START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2410" y="876935"/>
            <a:ext cx="11144250" cy="5016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369570" y="1050290"/>
            <a:ext cx="10739120" cy="33585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3200" dirty="0"/>
              <a:t>10. How do we find out about the present in a local area? Explain</a:t>
            </a:r>
            <a:endParaRPr lang="en-US" sz="3200" dirty="0"/>
          </a:p>
          <a:p>
            <a:pPr algn="l"/>
            <a:endParaRPr lang="en-US" sz="3200" dirty="0"/>
          </a:p>
          <a:p>
            <a:pPr marL="514350" indent="-514350" algn="l">
              <a:buAutoNum type="alphaUcPeriod"/>
            </a:pPr>
            <a:endParaRPr lang="en-US" sz="3200" dirty="0"/>
          </a:p>
          <a:p>
            <a:pPr marL="514350" indent="-514350" algn="l">
              <a:buAutoNum type="alphaUcPeriod"/>
            </a:pPr>
            <a:endParaRPr lang="en-US" sz="3200" dirty="0"/>
          </a:p>
          <a:p>
            <a:pPr marL="514350" indent="-514350" algn="l">
              <a:buAutoNum type="alphaUcPeriod"/>
            </a:pPr>
            <a:endParaRPr lang="en-US" sz="3200" dirty="0"/>
          </a:p>
        </p:txBody>
      </p:sp>
      <p:sp>
        <p:nvSpPr>
          <p:cNvPr id="2" name="Action Button: Custom 1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3" name="Action Button: Custom 2">
            <a:hlinkClick r:id="rId1" action="ppaction://hlinksldjump"/>
          </p:cNvPr>
          <p:cNvSpPr/>
          <p:nvPr/>
        </p:nvSpPr>
        <p:spPr>
          <a:xfrm>
            <a:off x="802005" y="2209800"/>
            <a:ext cx="663702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marL="514350" indent="-514350" algn="l">
              <a:buAutoNum type="alphaUcPeriod"/>
            </a:pPr>
            <a:r>
              <a:rPr lang="en-US" sz="3200" dirty="0">
                <a:sym typeface="+mn-ea"/>
              </a:rPr>
              <a:t>We use stories and interviews </a:t>
            </a:r>
            <a:endParaRPr lang="en-US" sz="3200" dirty="0">
              <a:sym typeface="+mn-ea"/>
            </a:endParaRPr>
          </a:p>
        </p:txBody>
      </p:sp>
      <p:sp>
        <p:nvSpPr>
          <p:cNvPr id="4" name="Action Button: Custom 3">
            <a:hlinkClick r:id="rId1" action="ppaction://hlinksldjump"/>
          </p:cNvPr>
          <p:cNvSpPr/>
          <p:nvPr/>
        </p:nvSpPr>
        <p:spPr>
          <a:xfrm>
            <a:off x="851535" y="4419600"/>
            <a:ext cx="852614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endParaRPr lang="en-US" sz="3200" dirty="0">
              <a:sym typeface="+mn-ea"/>
            </a:endParaRPr>
          </a:p>
          <a:p>
            <a:pPr algn="l"/>
            <a:r>
              <a:rPr lang="en-US" sz="3200" dirty="0">
                <a:sym typeface="+mn-ea"/>
              </a:rPr>
              <a:t>C. </a:t>
            </a:r>
            <a:r>
              <a:rPr lang="en-US" sz="3200" dirty="0">
                <a:sym typeface="+mn-ea"/>
              </a:rPr>
              <a:t>We study writings in books  and papers</a:t>
            </a:r>
            <a:endParaRPr lang="en-US" sz="3200" dirty="0"/>
          </a:p>
          <a:p>
            <a:pPr algn="l"/>
            <a:endParaRPr lang="en-US" sz="3200" dirty="0">
              <a:sym typeface="+mn-ea"/>
            </a:endParaRPr>
          </a:p>
        </p:txBody>
      </p:sp>
      <p:sp>
        <p:nvSpPr>
          <p:cNvPr id="7" name="Action Button: Custom 6">
            <a:hlinkClick r:id="rId1" action="ppaction://hlinksldjump"/>
          </p:cNvPr>
          <p:cNvSpPr/>
          <p:nvPr/>
        </p:nvSpPr>
        <p:spPr>
          <a:xfrm>
            <a:off x="850900" y="3276600"/>
            <a:ext cx="7618095" cy="8763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indent="0" algn="l">
              <a:buNone/>
            </a:pPr>
            <a:r>
              <a:rPr lang="en-US" sz="3200" dirty="0">
                <a:sym typeface="+mn-ea"/>
              </a:rPr>
              <a:t>B. </a:t>
            </a:r>
            <a:r>
              <a:rPr lang="en-US" sz="3200" dirty="0">
                <a:sym typeface="+mn-ea"/>
              </a:rPr>
              <a:t>We collect objects/ remains 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6405" y="1008380"/>
            <a:ext cx="11269345" cy="42494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8660" y="1190625"/>
            <a:ext cx="9614535" cy="29629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200" dirty="0"/>
              <a:t>11. Apartheid ended in South Africa in </a:t>
            </a:r>
            <a:endParaRPr lang="en-US" sz="3200" dirty="0"/>
          </a:p>
          <a:p>
            <a:pPr algn="l"/>
            <a:endParaRPr lang="en-US" sz="3200" dirty="0"/>
          </a:p>
          <a:p>
            <a:pPr algn="ctr"/>
            <a:endParaRPr lang="en-US" sz="3200" dirty="0"/>
          </a:p>
          <a:p>
            <a:pPr algn="ctr"/>
            <a:endParaRPr lang="en-US" sz="3200" dirty="0"/>
          </a:p>
          <a:p>
            <a:pPr algn="ctr"/>
            <a:endParaRPr lang="en-US" sz="3200" dirty="0"/>
          </a:p>
        </p:txBody>
      </p:sp>
      <p:sp>
        <p:nvSpPr>
          <p:cNvPr id="2" name="Action Button: Custom 1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3" name="Action Button: Custom 2">
            <a:hlinkClick r:id="rId1" action="ppaction://hlinksldjump"/>
          </p:cNvPr>
          <p:cNvSpPr/>
          <p:nvPr/>
        </p:nvSpPr>
        <p:spPr>
          <a:xfrm>
            <a:off x="3962400" y="4267200"/>
            <a:ext cx="305244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1994</a:t>
            </a:r>
            <a:endParaRPr lang="en-US" sz="3200" dirty="0">
              <a:sym typeface="+mn-ea"/>
            </a:endParaRPr>
          </a:p>
        </p:txBody>
      </p:sp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3963035" y="1905000"/>
            <a:ext cx="3051810" cy="78676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1990</a:t>
            </a:r>
            <a:endParaRPr lang="en-US" sz="3200" dirty="0">
              <a:sym typeface="+mn-ea"/>
            </a:endParaRPr>
          </a:p>
        </p:txBody>
      </p:sp>
      <p:sp>
        <p:nvSpPr>
          <p:cNvPr id="7" name="Action Button: Custom 6">
            <a:hlinkClick r:id="rId2" action="ppaction://hlinksldjump"/>
          </p:cNvPr>
          <p:cNvSpPr/>
          <p:nvPr/>
        </p:nvSpPr>
        <p:spPr>
          <a:xfrm>
            <a:off x="3963035" y="3124200"/>
            <a:ext cx="3052445" cy="78676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1993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4716" y="97021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39615" y="1055370"/>
            <a:ext cx="7620000" cy="43510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3200" dirty="0"/>
              <a:t>12. a)What is the  name of the leader?</a:t>
            </a:r>
            <a:endParaRPr lang="en-US" sz="3200" dirty="0"/>
          </a:p>
          <a:p>
            <a:pPr algn="l"/>
            <a:r>
              <a:rPr lang="en-US" sz="3200" dirty="0"/>
              <a:t>  </a:t>
            </a:r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12.b) What is his political party?</a:t>
            </a:r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       </a:t>
            </a:r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1600"/>
            <a:ext cx="4062095" cy="4281805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3" name="Action Button: Custom 2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4799965" y="1981200"/>
            <a:ext cx="3357245" cy="73406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Steve </a:t>
            </a:r>
            <a:r>
              <a:rPr lang="en-US" sz="3200" dirty="0" err="1">
                <a:sym typeface="+mn-ea"/>
              </a:rPr>
              <a:t>Biko</a:t>
            </a:r>
            <a:endParaRPr lang="en-US" sz="3200" dirty="0">
              <a:sym typeface="+mn-ea"/>
            </a:endParaRPr>
          </a:p>
        </p:txBody>
      </p:sp>
      <p:sp>
        <p:nvSpPr>
          <p:cNvPr id="7" name="Action Button: Custom 6">
            <a:hlinkClick r:id="rId3" action="ppaction://hlinksldjump"/>
          </p:cNvPr>
          <p:cNvSpPr/>
          <p:nvPr/>
        </p:nvSpPr>
        <p:spPr>
          <a:xfrm>
            <a:off x="8458200" y="1981200"/>
            <a:ext cx="3385185" cy="73406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dirty="0">
                <a:sym typeface="+mn-ea"/>
              </a:rPr>
              <a:t>Nelson  Mandela </a:t>
            </a:r>
            <a:endParaRPr lang="en-US" sz="3200" dirty="0">
              <a:sym typeface="+mn-ea"/>
            </a:endParaRPr>
          </a:p>
        </p:txBody>
      </p:sp>
      <p:sp>
        <p:nvSpPr>
          <p:cNvPr id="8" name="Action Button: Custom 7">
            <a:hlinkClick r:id="rId3" action="ppaction://hlinksldjump"/>
          </p:cNvPr>
          <p:cNvSpPr/>
          <p:nvPr/>
        </p:nvSpPr>
        <p:spPr>
          <a:xfrm>
            <a:off x="4800600" y="3962400"/>
            <a:ext cx="163449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ANC 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9" name="Action Button: Custom 8">
            <a:hlinkClick r:id="rId2" action="ppaction://hlinksldjump"/>
          </p:cNvPr>
          <p:cNvSpPr/>
          <p:nvPr/>
        </p:nvSpPr>
        <p:spPr>
          <a:xfrm>
            <a:off x="6578600" y="3963035"/>
            <a:ext cx="1669415" cy="79883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DA</a:t>
            </a:r>
            <a:endParaRPr lang="en-US" sz="3200" dirty="0">
              <a:sym typeface="+mn-ea"/>
            </a:endParaRPr>
          </a:p>
        </p:txBody>
      </p:sp>
      <p:sp>
        <p:nvSpPr>
          <p:cNvPr id="10" name="Action Button: Custom 9">
            <a:hlinkClick r:id="rId2" action="ppaction://hlinksldjump"/>
          </p:cNvPr>
          <p:cNvSpPr/>
          <p:nvPr/>
        </p:nvSpPr>
        <p:spPr>
          <a:xfrm>
            <a:off x="8382000" y="3962400"/>
            <a:ext cx="1634490" cy="78676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 EFF </a:t>
            </a:r>
            <a:endParaRPr lang="en-US" sz="3200" dirty="0">
              <a:sym typeface="+mn-ea"/>
            </a:endParaRPr>
          </a:p>
        </p:txBody>
      </p:sp>
      <p:sp>
        <p:nvSpPr>
          <p:cNvPr id="12" name="Action Button: Custom 11">
            <a:hlinkClick r:id="rId2" action="ppaction://hlinksldjump"/>
          </p:cNvPr>
          <p:cNvSpPr/>
          <p:nvPr/>
        </p:nvSpPr>
        <p:spPr>
          <a:xfrm>
            <a:off x="10134600" y="3962400"/>
            <a:ext cx="1706880" cy="78676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MKP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2365" y="1446530"/>
            <a:ext cx="6584950" cy="31127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3200" dirty="0"/>
              <a:t>13. Name any two good leadership qualities of Nelson Mandela.</a:t>
            </a:r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418" y="1659285"/>
            <a:ext cx="4250532" cy="4232888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2" name="Action Button: Custom 1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rId2" action="ppaction://hlinksldjump"/>
          </p:cNvPr>
          <p:cNvSpPr/>
          <p:nvPr/>
        </p:nvSpPr>
        <p:spPr>
          <a:xfrm>
            <a:off x="5486400" y="3090545"/>
            <a:ext cx="4105910" cy="79565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3200" dirty="0">
              <a:sym typeface="+mn-ea"/>
            </a:endParaRPr>
          </a:p>
          <a:p>
            <a:pPr algn="ctr"/>
            <a:r>
              <a:rPr lang="en-US" sz="3200" dirty="0">
                <a:sym typeface="+mn-ea"/>
              </a:rPr>
              <a:t>Caring and friendly</a:t>
            </a:r>
            <a:endParaRPr lang="en-US" sz="3200" dirty="0"/>
          </a:p>
          <a:p>
            <a:pPr algn="ctr"/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9" name="Action Button: Custom 8">
            <a:hlinkClick r:id="rId3" action="ppaction://hlinksldjump"/>
          </p:cNvPr>
          <p:cNvSpPr/>
          <p:nvPr/>
        </p:nvSpPr>
        <p:spPr>
          <a:xfrm>
            <a:off x="5486400" y="4343400"/>
            <a:ext cx="4206240" cy="78676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3200" dirty="0">
              <a:sym typeface="+mn-ea"/>
            </a:endParaRPr>
          </a:p>
          <a:p>
            <a:pPr algn="ctr"/>
            <a:r>
              <a:rPr lang="en-US" sz="3200" dirty="0">
                <a:sym typeface="+mn-ea"/>
              </a:rPr>
              <a:t>Cruel and selfish</a:t>
            </a:r>
            <a:endParaRPr lang="en-US" sz="3200" dirty="0"/>
          </a:p>
          <a:p>
            <a:pPr algn="ctr"/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433" y="885694"/>
            <a:ext cx="5132916" cy="5132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75960" y="768985"/>
            <a:ext cx="5850255" cy="46412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3200" dirty="0"/>
              <a:t>14. How many leadership qualities are right about Nelson Mandela?</a:t>
            </a:r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 </a:t>
            </a:r>
            <a:endParaRPr lang="en-US" sz="3200" dirty="0"/>
          </a:p>
          <a:p>
            <a:pPr algn="l"/>
            <a:r>
              <a:rPr lang="en-US" sz="3200" dirty="0"/>
              <a:t>   </a:t>
            </a:r>
            <a:endParaRPr lang="en-US" sz="3200" dirty="0"/>
          </a:p>
          <a:p>
            <a:pPr algn="l"/>
            <a:r>
              <a:rPr lang="en-US" sz="3200" dirty="0"/>
              <a:t>   </a:t>
            </a:r>
            <a:endParaRPr lang="en-US" sz="3200" dirty="0"/>
          </a:p>
        </p:txBody>
      </p:sp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rId2" action="ppaction://hlinksldjump"/>
          </p:cNvPr>
          <p:cNvSpPr/>
          <p:nvPr/>
        </p:nvSpPr>
        <p:spPr>
          <a:xfrm>
            <a:off x="9753600" y="2286000"/>
            <a:ext cx="200215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Respect</a:t>
            </a:r>
            <a:r>
              <a:rPr lang="en-US" sz="3200" dirty="0">
                <a:sym typeface="+mn-ea"/>
              </a:rPr>
              <a:t> 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5763260" y="3389630"/>
            <a:ext cx="163449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caring</a:t>
            </a:r>
            <a:r>
              <a:rPr lang="en-US" sz="3200" dirty="0">
                <a:sym typeface="+mn-ea"/>
              </a:rPr>
              <a:t> 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7" name="Action Button: Custom 6">
            <a:hlinkClick r:id="rId2" action="ppaction://hlinksldjump"/>
          </p:cNvPr>
          <p:cNvSpPr/>
          <p:nvPr/>
        </p:nvSpPr>
        <p:spPr>
          <a:xfrm>
            <a:off x="9752965" y="3352800"/>
            <a:ext cx="196723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Forgive</a:t>
            </a:r>
            <a:endParaRPr lang="en-US" sz="3200" dirty="0">
              <a:sym typeface="+mn-ea"/>
            </a:endParaRPr>
          </a:p>
        </p:txBody>
      </p:sp>
      <p:sp>
        <p:nvSpPr>
          <p:cNvPr id="9" name="Action Button: Custom 8">
            <a:hlinkClick r:id="rId2" action="ppaction://hlinksldjump"/>
          </p:cNvPr>
          <p:cNvSpPr/>
          <p:nvPr/>
        </p:nvSpPr>
        <p:spPr>
          <a:xfrm>
            <a:off x="381000" y="5105400"/>
            <a:ext cx="163449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Fair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10" name="Action Button: Custom 9">
            <a:hlinkClick r:id="rId2" action="ppaction://hlinksldjump"/>
          </p:cNvPr>
          <p:cNvSpPr/>
          <p:nvPr/>
        </p:nvSpPr>
        <p:spPr>
          <a:xfrm>
            <a:off x="7867650" y="2286000"/>
            <a:ext cx="163449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listens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11" name="Action Button: Custom 10">
            <a:hlinkClick r:id="rId2" action="ppaction://hlinksldjump"/>
          </p:cNvPr>
          <p:cNvSpPr/>
          <p:nvPr/>
        </p:nvSpPr>
        <p:spPr>
          <a:xfrm>
            <a:off x="3810000" y="5105400"/>
            <a:ext cx="163449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brave</a:t>
            </a:r>
            <a:endParaRPr lang="en-US" sz="3200" dirty="0">
              <a:sym typeface="+mn-ea"/>
            </a:endParaRPr>
          </a:p>
        </p:txBody>
      </p:sp>
      <p:sp>
        <p:nvSpPr>
          <p:cNvPr id="12" name="Action Button: Custom 11">
            <a:hlinkClick r:id="rId2" action="ppaction://hlinksldjump"/>
          </p:cNvPr>
          <p:cNvSpPr/>
          <p:nvPr/>
        </p:nvSpPr>
        <p:spPr>
          <a:xfrm>
            <a:off x="3581400" y="914400"/>
            <a:ext cx="186055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 friendly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13" name="Action Button: Custom 12">
            <a:hlinkClick r:id="rId2" action="ppaction://hlinksldjump"/>
          </p:cNvPr>
          <p:cNvSpPr/>
          <p:nvPr/>
        </p:nvSpPr>
        <p:spPr>
          <a:xfrm>
            <a:off x="381000" y="914400"/>
            <a:ext cx="163449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Honest</a:t>
            </a:r>
            <a:r>
              <a:rPr lang="en-US" sz="3200" dirty="0">
                <a:sym typeface="+mn-ea"/>
              </a:rPr>
              <a:t> 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14" name="Action Button: Custom 13">
            <a:hlinkClick r:id="rId3" action="ppaction://hlinksldjump"/>
          </p:cNvPr>
          <p:cNvSpPr/>
          <p:nvPr/>
        </p:nvSpPr>
        <p:spPr>
          <a:xfrm>
            <a:off x="7907020" y="3352800"/>
            <a:ext cx="1577340" cy="79883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dirty="0">
                <a:sym typeface="+mn-ea"/>
              </a:rPr>
              <a:t> cruel</a:t>
            </a:r>
            <a:endParaRPr lang="en-US" sz="3200" dirty="0">
              <a:sym typeface="+mn-ea"/>
            </a:endParaRPr>
          </a:p>
        </p:txBody>
      </p:sp>
      <p:sp>
        <p:nvSpPr>
          <p:cNvPr id="15" name="Action Button: Custom 14">
            <a:hlinkClick r:id="rId3" action="ppaction://hlinksldjump"/>
          </p:cNvPr>
          <p:cNvSpPr/>
          <p:nvPr/>
        </p:nvSpPr>
        <p:spPr>
          <a:xfrm>
            <a:off x="5775960" y="2325370"/>
            <a:ext cx="1669415" cy="79883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selfish</a:t>
            </a:r>
            <a:endParaRPr lang="en-US" sz="3200" dirty="0">
              <a:sym typeface="+mn-ea"/>
            </a:endParaRPr>
          </a:p>
        </p:txBody>
      </p:sp>
      <p:sp>
        <p:nvSpPr>
          <p:cNvPr id="17" name="Action Button: Custom 16">
            <a:hlinkClick r:id="rId2" action="ppaction://hlinksldjump"/>
          </p:cNvPr>
          <p:cNvSpPr/>
          <p:nvPr/>
        </p:nvSpPr>
        <p:spPr>
          <a:xfrm>
            <a:off x="5763260" y="4493260"/>
            <a:ext cx="1682115" cy="8382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 dirty="0">
                <a:solidFill>
                  <a:schemeClr val="tx1"/>
                </a:solidFill>
                <a:sym typeface="+mn-ea"/>
              </a:rPr>
              <a:t>8</a:t>
            </a:r>
            <a:endParaRPr lang="en-US" sz="3200" b="1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18" name="Action Button: Custom 17">
            <a:hlinkClick r:id="rId3" action="ppaction://hlinksldjump"/>
          </p:cNvPr>
          <p:cNvSpPr/>
          <p:nvPr/>
        </p:nvSpPr>
        <p:spPr>
          <a:xfrm>
            <a:off x="9725660" y="4509135"/>
            <a:ext cx="2029460" cy="79883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 dirty="0">
                <a:solidFill>
                  <a:schemeClr val="tx1"/>
                </a:solidFill>
                <a:sym typeface="+mn-ea"/>
              </a:rPr>
              <a:t>10</a:t>
            </a:r>
            <a:endParaRPr lang="en-US" sz="3200" b="1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19" name="Action Button: Custom 18">
            <a:hlinkClick r:id="rId3" action="ppaction://hlinksldjump"/>
          </p:cNvPr>
          <p:cNvSpPr/>
          <p:nvPr/>
        </p:nvSpPr>
        <p:spPr>
          <a:xfrm>
            <a:off x="7867650" y="4495800"/>
            <a:ext cx="1536065" cy="79883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 dirty="0">
                <a:solidFill>
                  <a:schemeClr val="tx1"/>
                </a:solidFill>
                <a:sym typeface="+mn-ea"/>
              </a:rPr>
              <a:t> 9</a:t>
            </a:r>
            <a:endParaRPr lang="en-US" sz="3200" b="1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084" y="0"/>
            <a:ext cx="12075915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1610" y="522605"/>
            <a:ext cx="11790045" cy="53060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4" algn="l"/>
            <a:r>
              <a:rPr lang="en-US" sz="2800" b="1" dirty="0"/>
              <a:t>15. Arrange the following events in a correct order.</a:t>
            </a:r>
            <a:endParaRPr lang="en-US" sz="3200" b="1" dirty="0"/>
          </a:p>
          <a:p>
            <a:pPr lvl="4" algn="l"/>
            <a:endParaRPr lang="en-US" sz="3200" dirty="0"/>
          </a:p>
          <a:p>
            <a:pPr lvl="4" algn="l"/>
            <a:r>
              <a:rPr lang="en-US" sz="3200" dirty="0"/>
              <a:t> In 1964  Mandela was sentenced to life in prison</a:t>
            </a:r>
            <a:endParaRPr lang="en-US" sz="3200" dirty="0"/>
          </a:p>
          <a:p>
            <a:pPr lvl="4" algn="l"/>
            <a:r>
              <a:rPr lang="en-US" sz="3200" dirty="0"/>
              <a:t> In 1943 he registered to study law at Wits</a:t>
            </a:r>
            <a:endParaRPr lang="en-US" sz="3200" dirty="0"/>
          </a:p>
          <a:p>
            <a:pPr lvl="4" algn="l"/>
            <a:r>
              <a:rPr lang="en-US" sz="3200" dirty="0"/>
              <a:t> In 1993 he was awarded the  Noble Peace Prize </a:t>
            </a:r>
            <a:endParaRPr lang="en-US" sz="3200" dirty="0"/>
          </a:p>
          <a:p>
            <a:pPr lvl="4" algn="l"/>
            <a:r>
              <a:rPr lang="en-US" sz="3200" dirty="0"/>
              <a:t> In 1918 Mandela was born in </a:t>
            </a:r>
            <a:r>
              <a:rPr lang="en-US" sz="3200" dirty="0" err="1"/>
              <a:t>Mvezo</a:t>
            </a:r>
            <a:endParaRPr lang="en-US" sz="3200" dirty="0"/>
          </a:p>
          <a:p>
            <a:pPr lvl="4" algn="l"/>
            <a:r>
              <a:rPr lang="en-US" sz="3200" dirty="0"/>
              <a:t> In 1990 he was released from prison</a:t>
            </a:r>
            <a:endParaRPr lang="en-US" sz="3200" dirty="0"/>
          </a:p>
          <a:p>
            <a:pPr lvl="4" algn="l"/>
            <a:endParaRPr lang="en-US" sz="3200" dirty="0"/>
          </a:p>
          <a:p>
            <a:pPr lvl="4" algn="l"/>
            <a:endParaRPr lang="en-US" sz="3200" dirty="0"/>
          </a:p>
          <a:p>
            <a:pPr lvl="4" algn="l"/>
            <a:endParaRPr lang="en-US" sz="3200" dirty="0"/>
          </a:p>
        </p:txBody>
      </p:sp>
      <p:sp>
        <p:nvSpPr>
          <p:cNvPr id="2" name="Action Button: Custom 1">
            <a:hlinkClick r:id="" action="ppaction://hlinkshowjump?jump=endshow"/>
          </p:cNvPr>
          <p:cNvSpPr/>
          <p:nvPr/>
        </p:nvSpPr>
        <p:spPr>
          <a:xfrm>
            <a:off x="990600" y="5829300"/>
            <a:ext cx="3657600" cy="800100"/>
          </a:xfrm>
          <a:prstGeom prst="actionButtonBlank">
            <a:avLst/>
          </a:prstGeom>
          <a:solidFill>
            <a:schemeClr val="tx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/>
              <a:t>THE END</a:t>
            </a:r>
            <a:endParaRPr lang="en-US" sz="3200"/>
          </a:p>
        </p:txBody>
      </p:sp>
      <p:sp>
        <p:nvSpPr>
          <p:cNvPr id="3" name="Action Button: Custom 2">
            <a:hlinkClick r:id="" action="ppaction://hlinkshowjump?jump=firstslide"/>
          </p:cNvPr>
          <p:cNvSpPr/>
          <p:nvPr/>
        </p:nvSpPr>
        <p:spPr>
          <a:xfrm>
            <a:off x="7620000" y="5829300"/>
            <a:ext cx="3657600" cy="800100"/>
          </a:xfrm>
          <a:prstGeom prst="actionButtonBlank">
            <a:avLst/>
          </a:prstGeom>
          <a:solidFill>
            <a:schemeClr val="tx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/>
              <a:t>REPEAT QUIZ</a:t>
            </a:r>
            <a:endParaRPr lang="en-US" sz="3200"/>
          </a:p>
        </p:txBody>
      </p:sp>
      <p:sp>
        <p:nvSpPr>
          <p:cNvPr id="6" name="Action Button: Custom 5">
            <a:hlinkClick r:id="rId1" action="ppaction://hlinksldjump"/>
          </p:cNvPr>
          <p:cNvSpPr/>
          <p:nvPr/>
        </p:nvSpPr>
        <p:spPr>
          <a:xfrm>
            <a:off x="3429000" y="4067175"/>
            <a:ext cx="5560060" cy="579120"/>
          </a:xfrm>
          <a:prstGeom prst="actionButtonBlank">
            <a:avLst/>
          </a:prstGeom>
          <a:solidFill>
            <a:schemeClr val="accent5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 dirty="0">
                <a:sym typeface="+mn-ea"/>
              </a:rPr>
              <a:t>A (1918), (1990), (1993), (1964)</a:t>
            </a:r>
            <a:endParaRPr lang="en-US" sz="2800" b="1" dirty="0">
              <a:sym typeface="+mn-ea"/>
            </a:endParaRPr>
          </a:p>
        </p:txBody>
      </p:sp>
      <p:sp>
        <p:nvSpPr>
          <p:cNvPr id="7" name="Action Button: Custom 6">
            <a:hlinkClick r:id="rId2" action="ppaction://hlinksldjump"/>
          </p:cNvPr>
          <p:cNvSpPr/>
          <p:nvPr/>
        </p:nvSpPr>
        <p:spPr>
          <a:xfrm>
            <a:off x="3411855" y="4800600"/>
            <a:ext cx="5577205" cy="579120"/>
          </a:xfrm>
          <a:prstGeom prst="actionButtonBlank">
            <a:avLst/>
          </a:prstGeom>
          <a:solidFill>
            <a:schemeClr val="accent5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marL="0" lvl="4" algn="ctr"/>
            <a:endParaRPr lang="en-US" sz="2800" b="1" dirty="0">
              <a:sym typeface="+mn-ea"/>
            </a:endParaRPr>
          </a:p>
          <a:p>
            <a:pPr marL="0" lvl="4" algn="ctr"/>
            <a:r>
              <a:rPr lang="en-US" sz="2800" b="1" dirty="0">
                <a:sym typeface="+mn-ea"/>
              </a:rPr>
              <a:t>B (1918), (1943), (1964), (1990)</a:t>
            </a:r>
            <a:endParaRPr lang="en-US" sz="2800" b="1" dirty="0"/>
          </a:p>
          <a:p>
            <a:pPr algn="ctr"/>
            <a:endParaRPr lang="en-US" sz="28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905000"/>
            <a:ext cx="1567180" cy="1560195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s 3"/>
          <p:cNvSpPr/>
          <p:nvPr/>
        </p:nvSpPr>
        <p:spPr>
          <a:xfrm>
            <a:off x="533400" y="1524000"/>
            <a:ext cx="11049000" cy="378968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hlinkshowjump?jump=lastslideviewed"/>
          </p:cNvPr>
          <p:cNvSpPr/>
          <p:nvPr/>
        </p:nvSpPr>
        <p:spPr>
          <a:xfrm>
            <a:off x="609600" y="5562600"/>
            <a:ext cx="3352800" cy="1066800"/>
          </a:xfrm>
          <a:prstGeom prst="actionButtonBlank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BACK</a:t>
            </a:r>
            <a:endParaRPr lang="en-US" sz="3200" b="1"/>
          </a:p>
        </p:txBody>
      </p:sp>
      <p:sp>
        <p:nvSpPr>
          <p:cNvPr id="7" name="Multiply 6"/>
          <p:cNvSpPr/>
          <p:nvPr/>
        </p:nvSpPr>
        <p:spPr>
          <a:xfrm>
            <a:off x="3657600" y="1386840"/>
            <a:ext cx="4213225" cy="3959225"/>
          </a:xfrm>
          <a:prstGeom prst="mathMultiply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s 3"/>
          <p:cNvSpPr/>
          <p:nvPr/>
        </p:nvSpPr>
        <p:spPr>
          <a:xfrm>
            <a:off x="457200" y="1371600"/>
            <a:ext cx="11049000" cy="378968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hlinkshowjump?jump=lastslideviewed"/>
          </p:cNvPr>
          <p:cNvSpPr/>
          <p:nvPr/>
        </p:nvSpPr>
        <p:spPr>
          <a:xfrm>
            <a:off x="609600" y="5562600"/>
            <a:ext cx="3352800" cy="1066800"/>
          </a:xfrm>
          <a:prstGeom prst="actionButtonBlank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BACK</a:t>
            </a:r>
            <a:endParaRPr lang="en-US" sz="3200" b="1"/>
          </a:p>
        </p:txBody>
      </p:sp>
      <p:pic>
        <p:nvPicPr>
          <p:cNvPr id="2" name="Picture 1" descr="right tick"/>
          <p:cNvPicPr>
            <a:picLocks noChangeAspect="1"/>
          </p:cNvPicPr>
          <p:nvPr/>
        </p:nvPicPr>
        <p:blipFill>
          <a:blip r:embed="rId1"/>
          <a:srcRect t="17127" b="11602"/>
          <a:stretch>
            <a:fillRect/>
          </a:stretch>
        </p:blipFill>
        <p:spPr>
          <a:xfrm>
            <a:off x="3581400" y="1524000"/>
            <a:ext cx="4597400" cy="32766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rcRect l="13745" r="10063" b="45454"/>
          <a:stretch>
            <a:fillRect/>
          </a:stretch>
        </p:blipFill>
        <p:spPr>
          <a:xfrm>
            <a:off x="199429" y="1202740"/>
            <a:ext cx="4711899" cy="4452520"/>
          </a:xfrm>
          <a:ln w="76200">
            <a:solidFill>
              <a:schemeClr val="accent5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5181838" y="1142772"/>
            <a:ext cx="6991946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/>
              <a:t>2. The picture on the left is an example of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2" name="Action Button: Custom 1">
            <a:hlinkClick r:id="rId2" action="ppaction://hlinksldjump"/>
          </p:cNvPr>
          <p:cNvSpPr/>
          <p:nvPr/>
        </p:nvSpPr>
        <p:spPr>
          <a:xfrm>
            <a:off x="5638165" y="4114800"/>
            <a:ext cx="510667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Oral evidence 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5638800" y="17526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Actual evidence ( object)</a:t>
            </a:r>
            <a:endParaRPr lang="en-US" sz="3200" dirty="0">
              <a:sym typeface="+mn-ea"/>
            </a:endParaRPr>
          </a:p>
        </p:txBody>
      </p:sp>
      <p:sp>
        <p:nvSpPr>
          <p:cNvPr id="5" name="Action Button: Custom 4">
            <a:hlinkClick r:id="rId3" action="ppaction://hlinksldjump"/>
          </p:cNvPr>
          <p:cNvSpPr/>
          <p:nvPr/>
        </p:nvSpPr>
        <p:spPr>
          <a:xfrm>
            <a:off x="5639435" y="2819400"/>
            <a:ext cx="510540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Written evidence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18995" y="827405"/>
            <a:ext cx="9521190" cy="40062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2800" dirty="0"/>
              <a:t>3. The picture on the left is an example of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00990" y="1543050"/>
            <a:ext cx="4234815" cy="3743325"/>
          </a:xfrm>
          <a:ln w="76200">
            <a:solidFill>
              <a:schemeClr val="accent5"/>
            </a:solidFill>
          </a:ln>
        </p:spPr>
      </p:pic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5181600" y="450088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Actual evidence ( object)</a:t>
            </a:r>
            <a:endParaRPr lang="en-US" sz="3200" dirty="0">
              <a:sym typeface="+mn-ea"/>
            </a:endParaRPr>
          </a:p>
        </p:txBody>
      </p:sp>
      <p:sp>
        <p:nvSpPr>
          <p:cNvPr id="2" name="Action Button: Custom 1">
            <a:hlinkClick r:id="rId2" action="ppaction://hlinksldjump"/>
          </p:cNvPr>
          <p:cNvSpPr/>
          <p:nvPr/>
        </p:nvSpPr>
        <p:spPr>
          <a:xfrm>
            <a:off x="5181600" y="32004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Written evidence</a:t>
            </a:r>
            <a:endParaRPr lang="en-US" sz="3200" dirty="0">
              <a:sym typeface="+mn-ea"/>
            </a:endParaRPr>
          </a:p>
        </p:txBody>
      </p:sp>
      <p:sp>
        <p:nvSpPr>
          <p:cNvPr id="4" name="Action Button: Custom 3">
            <a:hlinkClick r:id="rId3" action="ppaction://hlinksldjump"/>
          </p:cNvPr>
          <p:cNvSpPr/>
          <p:nvPr/>
        </p:nvSpPr>
        <p:spPr>
          <a:xfrm>
            <a:off x="5181600" y="1905000"/>
            <a:ext cx="510540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Oral evidence 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12640" y="1235868"/>
            <a:ext cx="6991946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/>
              <a:t>4. The picture on the left is an example of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rcRect l="17467"/>
          <a:stretch>
            <a:fillRect/>
          </a:stretch>
        </p:blipFill>
        <p:spPr>
          <a:xfrm>
            <a:off x="589359" y="1035844"/>
            <a:ext cx="4089795" cy="4827567"/>
          </a:xfrm>
          <a:prstGeom prst="rect">
            <a:avLst/>
          </a:prstGeom>
        </p:spPr>
      </p:pic>
      <p:sp>
        <p:nvSpPr>
          <p:cNvPr id="2" name="Action Button: Custom 1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4800600" y="4343400"/>
            <a:ext cx="510540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Actual evidence ( object)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3" action="ppaction://hlinksldjump"/>
          </p:cNvPr>
          <p:cNvSpPr/>
          <p:nvPr/>
        </p:nvSpPr>
        <p:spPr>
          <a:xfrm>
            <a:off x="4800600" y="31242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Written evidence</a:t>
            </a:r>
            <a:endParaRPr lang="en-US" sz="3200" dirty="0">
              <a:sym typeface="+mn-ea"/>
            </a:endParaRPr>
          </a:p>
        </p:txBody>
      </p:sp>
      <p:sp>
        <p:nvSpPr>
          <p:cNvPr id="5" name="Action Button: Custom 4">
            <a:hlinkClick r:id="rId3" action="ppaction://hlinksldjump"/>
          </p:cNvPr>
          <p:cNvSpPr/>
          <p:nvPr/>
        </p:nvSpPr>
        <p:spPr>
          <a:xfrm>
            <a:off x="4800600" y="19050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Oral evidence 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40080" y="883920"/>
            <a:ext cx="11381105" cy="30251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800" dirty="0"/>
              <a:t>5. The picture on the left is an example of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395" y="1648460"/>
            <a:ext cx="5097780" cy="4066540"/>
          </a:xfrm>
          <a:prstGeom prst="rect">
            <a:avLst/>
          </a:prstGeom>
        </p:spPr>
      </p:pic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5715000" y="4190365"/>
            <a:ext cx="5124450" cy="86931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Visual evidence 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3" action="ppaction://hlinksldjump"/>
          </p:cNvPr>
          <p:cNvSpPr/>
          <p:nvPr/>
        </p:nvSpPr>
        <p:spPr>
          <a:xfrm>
            <a:off x="5715000" y="2971800"/>
            <a:ext cx="512445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Written evidence</a:t>
            </a:r>
            <a:endParaRPr lang="en-US" sz="3200" dirty="0">
              <a:sym typeface="+mn-ea"/>
            </a:endParaRPr>
          </a:p>
        </p:txBody>
      </p:sp>
      <p:sp>
        <p:nvSpPr>
          <p:cNvPr id="5" name="Action Button: Custom 4">
            <a:hlinkClick r:id="rId3" action="ppaction://hlinksldjump"/>
          </p:cNvPr>
          <p:cNvSpPr/>
          <p:nvPr/>
        </p:nvSpPr>
        <p:spPr>
          <a:xfrm>
            <a:off x="5715000" y="1753235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Oral evidence 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812030" y="1518285"/>
            <a:ext cx="720915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/>
              <a:t>6. The picture on the left is an example of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304" y="1518048"/>
            <a:ext cx="4315157" cy="4345363"/>
          </a:xfrm>
          <a:prstGeom prst="rect">
            <a:avLst/>
          </a:prstGeom>
          <a:ln w="76200">
            <a:solidFill>
              <a:schemeClr val="accent5"/>
            </a:solidFill>
          </a:ln>
        </p:spPr>
      </p:pic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5181600" y="4403725"/>
            <a:ext cx="5124450" cy="869315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Actual evidence ( object)</a:t>
            </a:r>
            <a:endParaRPr lang="en-US" sz="3200" dirty="0">
              <a:sym typeface="+mn-ea"/>
            </a:endParaRPr>
          </a:p>
        </p:txBody>
      </p:sp>
      <p:sp>
        <p:nvSpPr>
          <p:cNvPr id="5" name="Action Button: Custom 4">
            <a:hlinkClick r:id="rId3" action="ppaction://hlinksldjump"/>
          </p:cNvPr>
          <p:cNvSpPr/>
          <p:nvPr/>
        </p:nvSpPr>
        <p:spPr>
          <a:xfrm>
            <a:off x="5181600" y="21336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Oral evidence 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3" action="ppaction://hlinksldjump"/>
          </p:cNvPr>
          <p:cNvSpPr/>
          <p:nvPr/>
        </p:nvSpPr>
        <p:spPr>
          <a:xfrm>
            <a:off x="5200015" y="32766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Written evidence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83760" y="1320800"/>
            <a:ext cx="7185025" cy="1728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2800" dirty="0"/>
              <a:t>7. The picture on the left is an example of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304" y="1458098"/>
            <a:ext cx="4226719" cy="4226719"/>
          </a:xfrm>
          <a:prstGeom prst="rect">
            <a:avLst/>
          </a:prstGeom>
        </p:spPr>
      </p:pic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5028565" y="4572000"/>
            <a:ext cx="510540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Actual evidence ( object)</a:t>
            </a:r>
            <a:r>
              <a:rPr lang="en-US" sz="3200" dirty="0">
                <a:sym typeface="+mn-ea"/>
              </a:rPr>
              <a:t> 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3" action="ppaction://hlinksldjump"/>
          </p:cNvPr>
          <p:cNvSpPr/>
          <p:nvPr/>
        </p:nvSpPr>
        <p:spPr>
          <a:xfrm>
            <a:off x="5028565" y="33528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Written evidence</a:t>
            </a:r>
            <a:endParaRPr lang="en-US" sz="3200" dirty="0">
              <a:sym typeface="+mn-ea"/>
            </a:endParaRPr>
          </a:p>
        </p:txBody>
      </p:sp>
      <p:sp>
        <p:nvSpPr>
          <p:cNvPr id="5" name="Action Button: Custom 4">
            <a:hlinkClick r:id="rId2" action="ppaction://hlinksldjump"/>
          </p:cNvPr>
          <p:cNvSpPr/>
          <p:nvPr/>
        </p:nvSpPr>
        <p:spPr>
          <a:xfrm>
            <a:off x="5028565" y="21336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Oral evidence </a:t>
            </a:r>
            <a:endParaRPr lang="en-US" sz="3200" dirty="0">
              <a:sym typeface="+mn-ea"/>
            </a:endParaRPr>
          </a:p>
        </p:txBody>
      </p:sp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59685" y="714375"/>
            <a:ext cx="9613900" cy="19240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2800" dirty="0"/>
              <a:t>8. The picture on the left is an example of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rcRect l="19353" t="3444" r="24399" b="6478"/>
          <a:stretch>
            <a:fillRect/>
          </a:stretch>
        </p:blipFill>
        <p:spPr>
          <a:xfrm>
            <a:off x="431800" y="1437640"/>
            <a:ext cx="4658360" cy="3812540"/>
          </a:xfrm>
          <a:prstGeom prst="rect">
            <a:avLst/>
          </a:prstGeom>
          <a:ln w="76200">
            <a:solidFill>
              <a:schemeClr val="accent5"/>
            </a:solidFill>
          </a:ln>
        </p:spPr>
      </p:pic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5715635" y="4219575"/>
            <a:ext cx="510540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Visual evidence  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3" action="ppaction://hlinksldjump"/>
          </p:cNvPr>
          <p:cNvSpPr/>
          <p:nvPr/>
        </p:nvSpPr>
        <p:spPr>
          <a:xfrm>
            <a:off x="5715635" y="28194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Written evidence</a:t>
            </a:r>
            <a:endParaRPr lang="en-US" sz="3200" dirty="0">
              <a:sym typeface="+mn-ea"/>
            </a:endParaRPr>
          </a:p>
        </p:txBody>
      </p:sp>
      <p:sp>
        <p:nvSpPr>
          <p:cNvPr id="5" name="Action Button: Custom 4">
            <a:hlinkClick r:id="rId3" action="ppaction://hlinksldjump"/>
          </p:cNvPr>
          <p:cNvSpPr/>
          <p:nvPr/>
        </p:nvSpPr>
        <p:spPr>
          <a:xfrm>
            <a:off x="5638800" y="1447800"/>
            <a:ext cx="5106035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dirty="0">
                <a:sym typeface="+mn-ea"/>
              </a:rPr>
              <a:t>Oral evidence 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3641" y="1285874"/>
            <a:ext cx="10644187" cy="505420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3642" y="1285874"/>
            <a:ext cx="10644186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9. Define 	the term local area.</a:t>
            </a:r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6" name="Action Button: Custom 5">
            <a:hlinkClick r:id="" action="ppaction://hlinkshowjump?jump=nextslide"/>
          </p:cNvPr>
          <p:cNvSpPr/>
          <p:nvPr/>
        </p:nvSpPr>
        <p:spPr>
          <a:xfrm>
            <a:off x="9296400" y="5562600"/>
            <a:ext cx="2308225" cy="914400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chemeClr val="tx1"/>
                </a:solidFill>
              </a:rPr>
              <a:t>NEXT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2" name="Action Button: Custom 1">
            <a:hlinkClick r:id="rId1" action="ppaction://hlinksldjump"/>
          </p:cNvPr>
          <p:cNvSpPr/>
          <p:nvPr/>
        </p:nvSpPr>
        <p:spPr>
          <a:xfrm>
            <a:off x="2286000" y="4219575"/>
            <a:ext cx="667766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dirty="0">
                <a:sym typeface="+mn-ea"/>
              </a:rPr>
              <a:t>C. The place where people live</a:t>
            </a:r>
            <a:endParaRPr lang="en-US" sz="3200" dirty="0">
              <a:sym typeface="+mn-ea"/>
            </a:endParaRPr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2286635" y="3026410"/>
            <a:ext cx="6610350" cy="82169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dirty="0">
                <a:sym typeface="+mn-ea"/>
              </a:rPr>
              <a:t>B. The modern transport system </a:t>
            </a:r>
            <a:endParaRPr lang="en-US" sz="3200" dirty="0">
              <a:sym typeface="+mn-ea"/>
            </a:endParaRPr>
          </a:p>
        </p:txBody>
      </p:sp>
      <p:sp>
        <p:nvSpPr>
          <p:cNvPr id="7" name="Action Button: Custom 6">
            <a:hlinkClick r:id="rId2" action="ppaction://hlinksldjump"/>
          </p:cNvPr>
          <p:cNvSpPr/>
          <p:nvPr/>
        </p:nvSpPr>
        <p:spPr>
          <a:xfrm>
            <a:off x="2286635" y="1905000"/>
            <a:ext cx="6610350" cy="838200"/>
          </a:xfrm>
          <a:prstGeom prst="actionButtonBlank">
            <a:avLst/>
          </a:prstGeom>
          <a:solidFill>
            <a:schemeClr val="accent6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marL="514350" indent="-514350" algn="l">
              <a:buAutoNum type="alphaUcPeriod"/>
            </a:pPr>
            <a:r>
              <a:rPr lang="en-US" sz="3200" dirty="0">
                <a:sym typeface="+mn-ea"/>
              </a:rPr>
              <a:t>The place bigger than the Mars</a:t>
            </a:r>
            <a:endParaRPr lang="en-US" sz="3200" dirty="0">
              <a:sym typeface="+mn-ea"/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sym typeface="+mn-ea"/>
              </a:rPr>
              <a:t>Email: ndinisamo@gmail.com                             Cell No.  0647562844</a:t>
            </a:r>
            <a:endParaRPr lang="en-US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2968</Words>
  <Application>WPS Presentation</Application>
  <PresentationFormat>Widescreen</PresentationFormat>
  <Paragraphs>279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Arial</vt:lpstr>
      <vt:lpstr>SimSun</vt:lpstr>
      <vt:lpstr>Wingdings</vt:lpstr>
      <vt:lpstr>Rockwell</vt:lpstr>
      <vt:lpstr>Calibri Light</vt:lpstr>
      <vt:lpstr>Calibri</vt:lpstr>
      <vt:lpstr>Microsoft YaHei</vt:lpstr>
      <vt:lpstr>Arial Unicode MS</vt:lpstr>
      <vt:lpstr>Atlas</vt:lpstr>
      <vt:lpstr>History Quiz (Test)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quiz</dc:title>
  <dc:creator>Guest User</dc:creator>
  <cp:lastModifiedBy>blessing</cp:lastModifiedBy>
  <cp:revision>15</cp:revision>
  <dcterms:created xsi:type="dcterms:W3CDTF">2025-04-20T09:47:00Z</dcterms:created>
  <dcterms:modified xsi:type="dcterms:W3CDTF">2025-04-22T14:01:23Z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0C24700E901A4F788BA667DEF266B77C_13</vt:lpwstr>
  </property>
  <property fmtid="{D5CDD505-2E9C-101B-9397-08002B2CF9AE}" pid="3" name="KSOProductBuildVer">
    <vt:lpwstr>1033-12.2.0.16731</vt:lpwstr>
  </property>
</Properties>
</file>